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0" r:id="rId4"/>
    <p:sldId id="264" r:id="rId5"/>
    <p:sldId id="259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8BDD"/>
    <a:srgbClr val="EBB3E3"/>
    <a:srgbClr val="E6829F"/>
    <a:srgbClr val="DE5D83"/>
    <a:srgbClr val="F17786"/>
    <a:srgbClr val="EC445A"/>
    <a:srgbClr val="FF445A"/>
    <a:srgbClr val="D373F1"/>
    <a:srgbClr val="4057C8"/>
    <a:srgbClr val="E7A3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113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75BB23-75F5-44EF-8936-4CA08BD204C9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151331-6ACD-45F1-9259-DC8A7231E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5629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D35E1-1EFF-4AE1-9BE2-D77096F9AE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0508D-A411-4DC1-93BD-78F4AC3549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E478F8-141A-49E0-8535-0E0F76912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D6D2-F201-40F4-A415-2FCE348697A0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3B4873-4C15-4432-8BDC-03477D656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4D3DEF-67AD-47F0-AC93-29C30069D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0A8CB-0D49-45B8-A1F5-95F6682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666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7567-7729-4CDA-B193-B832009FF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48AB3F-06D3-4292-8B8A-51CC431396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F7732A-0FCB-417D-B846-F18A89D02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D6D2-F201-40F4-A415-2FCE348697A0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760253-D7BA-4BEC-8912-63609DF0E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DEE46-601C-464E-B0BE-C36B2C2D4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0A8CB-0D49-45B8-A1F5-95F6682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075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80C275-3751-4719-A5D8-A3191FB079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C84B88-D3E7-4D6E-AD48-DA108C7EA8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BF42A2-493A-4CF2-9DAA-D2E4BA514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D6D2-F201-40F4-A415-2FCE348697A0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9D8A16-87DE-4D0A-B881-71A644C67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6F37BF-E037-432C-8431-47AEEEF38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0A8CB-0D49-45B8-A1F5-95F6682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46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39A2E-6AD8-4869-BFA3-C79A95C38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6E58FA-9104-4800-91BE-5798E970B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DE07C6-49D7-415F-AF6A-792157D2E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D6D2-F201-40F4-A415-2FCE348697A0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F1B7A-B8DA-40DE-B80C-37B41227B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ABCA8-2057-4282-87C1-4085A745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0A8CB-0D49-45B8-A1F5-95F6682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498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1E784-EC24-4441-AD22-8BE7798C1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785397-4EE1-40D0-BAC3-6FC13C230F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0A301-B95D-4CFD-AC92-1E2E9763E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D6D2-F201-40F4-A415-2FCE348697A0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27212C-FBEA-4728-96A9-036BE26DE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D96FA-99D4-4301-AFDD-03E1B2398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0A8CB-0D49-45B8-A1F5-95F6682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02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60A9B-0C4E-498B-867D-32FED62C7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103E5-00A8-4A96-8376-22516598A6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2BF66-2632-4D42-A15C-5FFA867902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0C0989-47DA-47CE-BF24-F454A1DFE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D6D2-F201-40F4-A415-2FCE348697A0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228AA5-2F99-42E3-9144-A36818925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FDE29E-C9B1-4288-AF67-70EB5A244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0A8CB-0D49-45B8-A1F5-95F6682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630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A7829-0146-400D-AAE3-D58306FC4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3248B0-AA53-4068-8BB1-977164D05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47E166-E909-4747-BC06-9FFFD86D50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3A3500-4E24-4E3E-AEC1-0D12BFEF1A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FA4A7C-9EB6-4997-9914-51BC70C532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1D1687-C3B7-4E03-82F5-F38D7CB52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D6D2-F201-40F4-A415-2FCE348697A0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75CCF3-68F4-44ED-AFF9-E15AB84F7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D4C674-F1A9-4218-8503-17C703D7C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0A8CB-0D49-45B8-A1F5-95F6682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43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04382-7D30-4704-9EC8-4C03F6C17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3DC57B-9ED0-4E2E-AD13-2471E65DF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D6D2-F201-40F4-A415-2FCE348697A0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85CA06-CA2A-496B-9110-1EAEB5CBB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8325EB-552D-4315-B030-424F3D39C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0A8CB-0D49-45B8-A1F5-95F6682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84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39B852-E905-4290-90E7-C3E99B5B6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D6D2-F201-40F4-A415-2FCE348697A0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2553BD-543B-4DA6-BB4C-D591B207F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07F82E-5C76-40DB-93D0-4217C7E98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0A8CB-0D49-45B8-A1F5-95F6682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650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D39DA-2DC0-4DA2-B604-654836D5C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AF1D7-E29E-4DED-9107-155D69AD2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051AED-743A-4192-A20B-15706AAEE5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747C5C-4C4B-413A-BA64-0C921DB47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D6D2-F201-40F4-A415-2FCE348697A0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D834CD-06F4-44F4-9666-8E6820784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C1D31C-16C1-4BCC-BA3B-C487B1817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0A8CB-0D49-45B8-A1F5-95F6682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654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A7463-04F2-48CA-BE47-7ADABFD8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9BEC14-1EC5-4E07-96EA-6FCFB9310E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8D63B2-987D-451D-855B-2EB4CD2CD3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957BE-18DA-45F5-8FEA-CA1E9DDD1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D6D2-F201-40F4-A415-2FCE348697A0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81A58D-49DD-4615-A1E6-1CE92C939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144AE1-50A8-4D30-BEA2-2EDD6D2D7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0A8CB-0D49-45B8-A1F5-95F6682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2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1F7EB2-2DBF-4FF8-AF97-627FB3C36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96B15F-F5CC-46FB-AC27-B289ABB8D5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71537D-3741-4EB7-A939-5D44EA36E9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C0D6D2-F201-40F4-A415-2FCE348697A0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1B7EE6-F7F2-4E7F-B849-C3597C0D0C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924C0-6FE6-467E-AF7D-53A3B5F029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10A8CB-0D49-45B8-A1F5-95F6682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043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8B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EC4AC54E-4613-4B53-BFDC-251954851AF6}"/>
              </a:ext>
            </a:extLst>
          </p:cNvPr>
          <p:cNvGrpSpPr/>
          <p:nvPr/>
        </p:nvGrpSpPr>
        <p:grpSpPr>
          <a:xfrm>
            <a:off x="1185451" y="720072"/>
            <a:ext cx="10487069" cy="5405598"/>
            <a:chOff x="1065825" y="552239"/>
            <a:chExt cx="10487069" cy="5405598"/>
          </a:xfrm>
          <a:solidFill>
            <a:schemeClr val="tx1">
              <a:alpha val="17000"/>
            </a:schemeClr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8D1B2BB-D1EB-4B60-91F0-BE73684A2DCB}"/>
                </a:ext>
              </a:extLst>
            </p:cNvPr>
            <p:cNvSpPr/>
            <p:nvPr/>
          </p:nvSpPr>
          <p:spPr>
            <a:xfrm>
              <a:off x="1065825" y="552239"/>
              <a:ext cx="10487069" cy="5405598"/>
            </a:xfrm>
            <a:custGeom>
              <a:avLst/>
              <a:gdLst>
                <a:gd name="connsiteX0" fmla="*/ 382176 w 10487069"/>
                <a:gd name="connsiteY0" fmla="*/ 1585953 h 5405598"/>
                <a:gd name="connsiteX1" fmla="*/ 266429 w 10487069"/>
                <a:gd name="connsiteY1" fmla="*/ 509507 h 5405598"/>
                <a:gd name="connsiteX2" fmla="*/ 1666965 w 10487069"/>
                <a:gd name="connsiteY2" fmla="*/ 220140 h 5405598"/>
                <a:gd name="connsiteX3" fmla="*/ 2199401 w 10487069"/>
                <a:gd name="connsiteY3" fmla="*/ 11796 h 5405598"/>
                <a:gd name="connsiteX4" fmla="*/ 3970328 w 10487069"/>
                <a:gd name="connsiteY4" fmla="*/ 301163 h 5405598"/>
                <a:gd name="connsiteX5" fmla="*/ 5972748 w 10487069"/>
                <a:gd name="connsiteY5" fmla="*/ 221 h 5405598"/>
                <a:gd name="connsiteX6" fmla="*/ 7500606 w 10487069"/>
                <a:gd name="connsiteY6" fmla="*/ 359036 h 5405598"/>
                <a:gd name="connsiteX7" fmla="*/ 8530753 w 10487069"/>
                <a:gd name="connsiteY7" fmla="*/ 46520 h 5405598"/>
                <a:gd name="connsiteX8" fmla="*/ 9931290 w 10487069"/>
                <a:gd name="connsiteY8" fmla="*/ 555806 h 5405598"/>
                <a:gd name="connsiteX9" fmla="*/ 10081760 w 10487069"/>
                <a:gd name="connsiteY9" fmla="*/ 1377608 h 5405598"/>
                <a:gd name="connsiteX10" fmla="*/ 10486874 w 10487069"/>
                <a:gd name="connsiteY10" fmla="*/ 2002641 h 5405598"/>
                <a:gd name="connsiteX11" fmla="*/ 10139634 w 10487069"/>
                <a:gd name="connsiteY11" fmla="*/ 4224980 h 5405598"/>
                <a:gd name="connsiteX12" fmla="*/ 10452150 w 10487069"/>
                <a:gd name="connsiteY12" fmla="*/ 4826864 h 5405598"/>
                <a:gd name="connsiteX13" fmla="*/ 10000738 w 10487069"/>
                <a:gd name="connsiteY13" fmla="*/ 5289851 h 5405598"/>
                <a:gd name="connsiteX14" fmla="*/ 7662652 w 10487069"/>
                <a:gd name="connsiteY14" fmla="*/ 4988910 h 5405598"/>
                <a:gd name="connsiteX15" fmla="*/ 6586206 w 10487069"/>
                <a:gd name="connsiteY15" fmla="*/ 5394023 h 5405598"/>
                <a:gd name="connsiteX16" fmla="*/ 4363867 w 10487069"/>
                <a:gd name="connsiteY16" fmla="*/ 4954185 h 5405598"/>
                <a:gd name="connsiteX17" fmla="*/ 2859158 w 10487069"/>
                <a:gd name="connsiteY17" fmla="*/ 5405598 h 5405598"/>
                <a:gd name="connsiteX18" fmla="*/ 1620667 w 10487069"/>
                <a:gd name="connsiteY18" fmla="*/ 4954185 h 5405598"/>
                <a:gd name="connsiteX19" fmla="*/ 127533 w 10487069"/>
                <a:gd name="connsiteY19" fmla="*/ 4861588 h 5405598"/>
                <a:gd name="connsiteX20" fmla="*/ 335877 w 10487069"/>
                <a:gd name="connsiteY20" fmla="*/ 3310580 h 5405598"/>
                <a:gd name="connsiteX21" fmla="*/ 211 w 10487069"/>
                <a:gd name="connsiteY21" fmla="*/ 1898469 h 5405598"/>
                <a:gd name="connsiteX22" fmla="*/ 382176 w 10487069"/>
                <a:gd name="connsiteY22" fmla="*/ 1585953 h 540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487069" h="5405598">
                  <a:moveTo>
                    <a:pt x="382176" y="1585953"/>
                  </a:moveTo>
                  <a:cubicBezTo>
                    <a:pt x="426546" y="1354459"/>
                    <a:pt x="52298" y="737142"/>
                    <a:pt x="266429" y="509507"/>
                  </a:cubicBezTo>
                  <a:cubicBezTo>
                    <a:pt x="480560" y="281872"/>
                    <a:pt x="1344803" y="303092"/>
                    <a:pt x="1666965" y="220140"/>
                  </a:cubicBezTo>
                  <a:cubicBezTo>
                    <a:pt x="1989127" y="137188"/>
                    <a:pt x="1815507" y="-1708"/>
                    <a:pt x="2199401" y="11796"/>
                  </a:cubicBezTo>
                  <a:cubicBezTo>
                    <a:pt x="2583295" y="25300"/>
                    <a:pt x="3341437" y="303092"/>
                    <a:pt x="3970328" y="301163"/>
                  </a:cubicBezTo>
                  <a:cubicBezTo>
                    <a:pt x="4599219" y="299234"/>
                    <a:pt x="5384368" y="-9425"/>
                    <a:pt x="5972748" y="221"/>
                  </a:cubicBezTo>
                  <a:cubicBezTo>
                    <a:pt x="6561128" y="9866"/>
                    <a:pt x="7074272" y="351320"/>
                    <a:pt x="7500606" y="359036"/>
                  </a:cubicBezTo>
                  <a:cubicBezTo>
                    <a:pt x="7926940" y="366752"/>
                    <a:pt x="8125639" y="13725"/>
                    <a:pt x="8530753" y="46520"/>
                  </a:cubicBezTo>
                  <a:cubicBezTo>
                    <a:pt x="8935867" y="79315"/>
                    <a:pt x="9672789" y="333958"/>
                    <a:pt x="9931290" y="555806"/>
                  </a:cubicBezTo>
                  <a:cubicBezTo>
                    <a:pt x="10189791" y="777654"/>
                    <a:pt x="9989163" y="1136469"/>
                    <a:pt x="10081760" y="1377608"/>
                  </a:cubicBezTo>
                  <a:cubicBezTo>
                    <a:pt x="10174357" y="1618747"/>
                    <a:pt x="10477228" y="1528079"/>
                    <a:pt x="10486874" y="2002641"/>
                  </a:cubicBezTo>
                  <a:cubicBezTo>
                    <a:pt x="10496520" y="2477203"/>
                    <a:pt x="10145421" y="3754276"/>
                    <a:pt x="10139634" y="4224980"/>
                  </a:cubicBezTo>
                  <a:cubicBezTo>
                    <a:pt x="10133847" y="4695684"/>
                    <a:pt x="10475299" y="4649386"/>
                    <a:pt x="10452150" y="4826864"/>
                  </a:cubicBezTo>
                  <a:cubicBezTo>
                    <a:pt x="10429001" y="5004343"/>
                    <a:pt x="10465654" y="5262843"/>
                    <a:pt x="10000738" y="5289851"/>
                  </a:cubicBezTo>
                  <a:cubicBezTo>
                    <a:pt x="9535822" y="5316859"/>
                    <a:pt x="8231741" y="4971548"/>
                    <a:pt x="7662652" y="4988910"/>
                  </a:cubicBezTo>
                  <a:cubicBezTo>
                    <a:pt x="7093563" y="5006272"/>
                    <a:pt x="7136004" y="5399811"/>
                    <a:pt x="6586206" y="5394023"/>
                  </a:cubicBezTo>
                  <a:cubicBezTo>
                    <a:pt x="6036409" y="5388236"/>
                    <a:pt x="4985042" y="4952256"/>
                    <a:pt x="4363867" y="4954185"/>
                  </a:cubicBezTo>
                  <a:cubicBezTo>
                    <a:pt x="3742692" y="4956114"/>
                    <a:pt x="3316358" y="5405598"/>
                    <a:pt x="2859158" y="5405598"/>
                  </a:cubicBezTo>
                  <a:cubicBezTo>
                    <a:pt x="2401958" y="5405598"/>
                    <a:pt x="2075938" y="5044853"/>
                    <a:pt x="1620667" y="4954185"/>
                  </a:cubicBezTo>
                  <a:cubicBezTo>
                    <a:pt x="1165396" y="4863517"/>
                    <a:pt x="341665" y="5135522"/>
                    <a:pt x="127533" y="4861588"/>
                  </a:cubicBezTo>
                  <a:cubicBezTo>
                    <a:pt x="-86599" y="4587654"/>
                    <a:pt x="357097" y="3804433"/>
                    <a:pt x="335877" y="3310580"/>
                  </a:cubicBezTo>
                  <a:cubicBezTo>
                    <a:pt x="314657" y="2816727"/>
                    <a:pt x="-9434" y="2189765"/>
                    <a:pt x="211" y="1898469"/>
                  </a:cubicBezTo>
                  <a:cubicBezTo>
                    <a:pt x="9856" y="1607173"/>
                    <a:pt x="337806" y="1817447"/>
                    <a:pt x="382176" y="158595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6883366-A0BE-424F-B744-AFD741AD2CDF}"/>
                </a:ext>
              </a:extLst>
            </p:cNvPr>
            <p:cNvSpPr/>
            <p:nvPr/>
          </p:nvSpPr>
          <p:spPr>
            <a:xfrm>
              <a:off x="1207280" y="3531507"/>
              <a:ext cx="370529" cy="1930573"/>
            </a:xfrm>
            <a:custGeom>
              <a:avLst/>
              <a:gdLst>
                <a:gd name="connsiteX0" fmla="*/ 253967 w 370529"/>
                <a:gd name="connsiteY0" fmla="*/ 587 h 1930573"/>
                <a:gd name="connsiteX1" fmla="*/ 307755 w 370529"/>
                <a:gd name="connsiteY1" fmla="*/ 269528 h 1930573"/>
                <a:gd name="connsiteX2" fmla="*/ 316720 w 370529"/>
                <a:gd name="connsiteY2" fmla="*/ 511575 h 1930573"/>
                <a:gd name="connsiteX3" fmla="*/ 289826 w 370529"/>
                <a:gd name="connsiteY3" fmla="*/ 771552 h 1930573"/>
                <a:gd name="connsiteX4" fmla="*/ 227073 w 370529"/>
                <a:gd name="connsiteY4" fmla="*/ 1094281 h 1930573"/>
                <a:gd name="connsiteX5" fmla="*/ 271896 w 370529"/>
                <a:gd name="connsiteY5" fmla="*/ 1488728 h 1930573"/>
                <a:gd name="connsiteX6" fmla="*/ 370508 w 370529"/>
                <a:gd name="connsiteY6" fmla="*/ 1793528 h 1930573"/>
                <a:gd name="connsiteX7" fmla="*/ 262932 w 370529"/>
                <a:gd name="connsiteY7" fmla="*/ 1927999 h 1930573"/>
                <a:gd name="connsiteX8" fmla="*/ 47779 w 370529"/>
                <a:gd name="connsiteY8" fmla="*/ 1856281 h 1930573"/>
                <a:gd name="connsiteX9" fmla="*/ 2955 w 370529"/>
                <a:gd name="connsiteY9" fmla="*/ 1560446 h 1930573"/>
                <a:gd name="connsiteX10" fmla="*/ 101567 w 370529"/>
                <a:gd name="connsiteY10" fmla="*/ 1174964 h 1930573"/>
                <a:gd name="connsiteX11" fmla="*/ 191214 w 370529"/>
                <a:gd name="connsiteY11" fmla="*/ 879128 h 1930573"/>
                <a:gd name="connsiteX12" fmla="*/ 253967 w 370529"/>
                <a:gd name="connsiteY12" fmla="*/ 529505 h 1930573"/>
                <a:gd name="connsiteX13" fmla="*/ 253967 w 370529"/>
                <a:gd name="connsiteY13" fmla="*/ 206775 h 1930573"/>
                <a:gd name="connsiteX14" fmla="*/ 253967 w 370529"/>
                <a:gd name="connsiteY14" fmla="*/ 587 h 1930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0529" h="1930573">
                  <a:moveTo>
                    <a:pt x="253967" y="587"/>
                  </a:moveTo>
                  <a:cubicBezTo>
                    <a:pt x="262932" y="11046"/>
                    <a:pt x="297296" y="184363"/>
                    <a:pt x="307755" y="269528"/>
                  </a:cubicBezTo>
                  <a:cubicBezTo>
                    <a:pt x="318214" y="354693"/>
                    <a:pt x="319708" y="427904"/>
                    <a:pt x="316720" y="511575"/>
                  </a:cubicBezTo>
                  <a:cubicBezTo>
                    <a:pt x="313732" y="595246"/>
                    <a:pt x="304767" y="674434"/>
                    <a:pt x="289826" y="771552"/>
                  </a:cubicBezTo>
                  <a:cubicBezTo>
                    <a:pt x="274885" y="868670"/>
                    <a:pt x="230061" y="974752"/>
                    <a:pt x="227073" y="1094281"/>
                  </a:cubicBezTo>
                  <a:cubicBezTo>
                    <a:pt x="224085" y="1213810"/>
                    <a:pt x="247990" y="1372187"/>
                    <a:pt x="271896" y="1488728"/>
                  </a:cubicBezTo>
                  <a:cubicBezTo>
                    <a:pt x="295802" y="1605269"/>
                    <a:pt x="372002" y="1720316"/>
                    <a:pt x="370508" y="1793528"/>
                  </a:cubicBezTo>
                  <a:cubicBezTo>
                    <a:pt x="369014" y="1866740"/>
                    <a:pt x="316720" y="1917540"/>
                    <a:pt x="262932" y="1927999"/>
                  </a:cubicBezTo>
                  <a:cubicBezTo>
                    <a:pt x="209144" y="1938458"/>
                    <a:pt x="91108" y="1917540"/>
                    <a:pt x="47779" y="1856281"/>
                  </a:cubicBezTo>
                  <a:cubicBezTo>
                    <a:pt x="4449" y="1795022"/>
                    <a:pt x="-6010" y="1673999"/>
                    <a:pt x="2955" y="1560446"/>
                  </a:cubicBezTo>
                  <a:cubicBezTo>
                    <a:pt x="11920" y="1446893"/>
                    <a:pt x="70191" y="1288517"/>
                    <a:pt x="101567" y="1174964"/>
                  </a:cubicBezTo>
                  <a:cubicBezTo>
                    <a:pt x="132943" y="1061411"/>
                    <a:pt x="165814" y="986705"/>
                    <a:pt x="191214" y="879128"/>
                  </a:cubicBezTo>
                  <a:cubicBezTo>
                    <a:pt x="216614" y="771552"/>
                    <a:pt x="243508" y="641564"/>
                    <a:pt x="253967" y="529505"/>
                  </a:cubicBezTo>
                  <a:cubicBezTo>
                    <a:pt x="264426" y="417446"/>
                    <a:pt x="261438" y="291940"/>
                    <a:pt x="253967" y="206775"/>
                  </a:cubicBezTo>
                  <a:cubicBezTo>
                    <a:pt x="246496" y="121610"/>
                    <a:pt x="245002" y="-9872"/>
                    <a:pt x="253967" y="5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C57829E-E1EC-4255-BEC1-120703C49BCA}"/>
                </a:ext>
              </a:extLst>
            </p:cNvPr>
            <p:cNvSpPr/>
            <p:nvPr/>
          </p:nvSpPr>
          <p:spPr>
            <a:xfrm>
              <a:off x="2795049" y="5460103"/>
              <a:ext cx="1661807" cy="444070"/>
            </a:xfrm>
            <a:custGeom>
              <a:avLst/>
              <a:gdLst>
                <a:gd name="connsiteX0" fmla="*/ 402 w 1661807"/>
                <a:gd name="connsiteY0" fmla="*/ 171 h 444070"/>
                <a:gd name="connsiteX1" fmla="*/ 287785 w 1661807"/>
                <a:gd name="connsiteY1" fmla="*/ 130800 h 444070"/>
                <a:gd name="connsiteX2" fmla="*/ 679671 w 1661807"/>
                <a:gd name="connsiteY2" fmla="*/ 339806 h 444070"/>
                <a:gd name="connsiteX3" fmla="*/ 1036722 w 1661807"/>
                <a:gd name="connsiteY3" fmla="*/ 426891 h 444070"/>
                <a:gd name="connsiteX4" fmla="*/ 1306688 w 1661807"/>
                <a:gd name="connsiteY4" fmla="*/ 435600 h 444070"/>
                <a:gd name="connsiteX5" fmla="*/ 1602780 w 1661807"/>
                <a:gd name="connsiteY5" fmla="*/ 331097 h 444070"/>
                <a:gd name="connsiteX6" fmla="*/ 1646322 w 1661807"/>
                <a:gd name="connsiteY6" fmla="*/ 244011 h 444070"/>
                <a:gd name="connsiteX7" fmla="*/ 1411191 w 1661807"/>
                <a:gd name="connsiteY7" fmla="*/ 217886 h 444070"/>
                <a:gd name="connsiteX8" fmla="*/ 1062848 w 1661807"/>
                <a:gd name="connsiteY8" fmla="*/ 252720 h 444070"/>
                <a:gd name="connsiteX9" fmla="*/ 627420 w 1661807"/>
                <a:gd name="connsiteY9" fmla="*/ 191760 h 444070"/>
                <a:gd name="connsiteX10" fmla="*/ 348745 w 1661807"/>
                <a:gd name="connsiteY10" fmla="*/ 104674 h 444070"/>
                <a:gd name="connsiteX11" fmla="*/ 402 w 1661807"/>
                <a:gd name="connsiteY11" fmla="*/ 171 h 444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807" h="444070">
                  <a:moveTo>
                    <a:pt x="402" y="171"/>
                  </a:moveTo>
                  <a:cubicBezTo>
                    <a:pt x="-9758" y="4525"/>
                    <a:pt x="174574" y="74194"/>
                    <a:pt x="287785" y="130800"/>
                  </a:cubicBezTo>
                  <a:cubicBezTo>
                    <a:pt x="400996" y="187406"/>
                    <a:pt x="554848" y="290458"/>
                    <a:pt x="679671" y="339806"/>
                  </a:cubicBezTo>
                  <a:cubicBezTo>
                    <a:pt x="804494" y="389154"/>
                    <a:pt x="932219" y="410925"/>
                    <a:pt x="1036722" y="426891"/>
                  </a:cubicBezTo>
                  <a:cubicBezTo>
                    <a:pt x="1141225" y="442857"/>
                    <a:pt x="1212345" y="451566"/>
                    <a:pt x="1306688" y="435600"/>
                  </a:cubicBezTo>
                  <a:cubicBezTo>
                    <a:pt x="1401031" y="419634"/>
                    <a:pt x="1546174" y="363029"/>
                    <a:pt x="1602780" y="331097"/>
                  </a:cubicBezTo>
                  <a:cubicBezTo>
                    <a:pt x="1659386" y="299166"/>
                    <a:pt x="1678253" y="262879"/>
                    <a:pt x="1646322" y="244011"/>
                  </a:cubicBezTo>
                  <a:cubicBezTo>
                    <a:pt x="1614391" y="225143"/>
                    <a:pt x="1508437" y="216435"/>
                    <a:pt x="1411191" y="217886"/>
                  </a:cubicBezTo>
                  <a:cubicBezTo>
                    <a:pt x="1313945" y="219337"/>
                    <a:pt x="1193476" y="257074"/>
                    <a:pt x="1062848" y="252720"/>
                  </a:cubicBezTo>
                  <a:cubicBezTo>
                    <a:pt x="932220" y="248366"/>
                    <a:pt x="746437" y="216434"/>
                    <a:pt x="627420" y="191760"/>
                  </a:cubicBezTo>
                  <a:cubicBezTo>
                    <a:pt x="508403" y="167086"/>
                    <a:pt x="447442" y="133703"/>
                    <a:pt x="348745" y="104674"/>
                  </a:cubicBezTo>
                  <a:cubicBezTo>
                    <a:pt x="250048" y="75645"/>
                    <a:pt x="10562" y="-4183"/>
                    <a:pt x="402" y="17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438BEA8-C504-48DB-8957-ACE5580B868F}"/>
                </a:ext>
              </a:extLst>
            </p:cNvPr>
            <p:cNvSpPr/>
            <p:nvPr/>
          </p:nvSpPr>
          <p:spPr>
            <a:xfrm>
              <a:off x="6528888" y="5526495"/>
              <a:ext cx="1806138" cy="379704"/>
            </a:xfrm>
            <a:custGeom>
              <a:avLst/>
              <a:gdLst>
                <a:gd name="connsiteX0" fmla="*/ 28666 w 1806138"/>
                <a:gd name="connsiteY0" fmla="*/ 151494 h 379704"/>
                <a:gd name="connsiteX1" fmla="*/ 777603 w 1806138"/>
                <a:gd name="connsiteY1" fmla="*/ 351791 h 379704"/>
                <a:gd name="connsiteX2" fmla="*/ 1361078 w 1806138"/>
                <a:gd name="connsiteY2" fmla="*/ 360499 h 379704"/>
                <a:gd name="connsiteX3" fmla="*/ 1665878 w 1806138"/>
                <a:gd name="connsiteY3" fmla="*/ 186328 h 379704"/>
                <a:gd name="connsiteX4" fmla="*/ 1805215 w 1806138"/>
                <a:gd name="connsiteY4" fmla="*/ 46991 h 379704"/>
                <a:gd name="connsiteX5" fmla="*/ 1604918 w 1806138"/>
                <a:gd name="connsiteY5" fmla="*/ 3448 h 379704"/>
                <a:gd name="connsiteX6" fmla="*/ 1125946 w 1806138"/>
                <a:gd name="connsiteY6" fmla="*/ 125368 h 379704"/>
                <a:gd name="connsiteX7" fmla="*/ 603432 w 1806138"/>
                <a:gd name="connsiteY7" fmla="*/ 203745 h 379704"/>
                <a:gd name="connsiteX8" fmla="*/ 194129 w 1806138"/>
                <a:gd name="connsiteY8" fmla="*/ 168911 h 379704"/>
                <a:gd name="connsiteX9" fmla="*/ 28666 w 1806138"/>
                <a:gd name="connsiteY9" fmla="*/ 151494 h 37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6138" h="379704">
                  <a:moveTo>
                    <a:pt x="28666" y="151494"/>
                  </a:moveTo>
                  <a:cubicBezTo>
                    <a:pt x="125912" y="181974"/>
                    <a:pt x="555534" y="316957"/>
                    <a:pt x="777603" y="351791"/>
                  </a:cubicBezTo>
                  <a:cubicBezTo>
                    <a:pt x="999672" y="386625"/>
                    <a:pt x="1213032" y="388076"/>
                    <a:pt x="1361078" y="360499"/>
                  </a:cubicBezTo>
                  <a:cubicBezTo>
                    <a:pt x="1509124" y="332922"/>
                    <a:pt x="1591855" y="238579"/>
                    <a:pt x="1665878" y="186328"/>
                  </a:cubicBezTo>
                  <a:cubicBezTo>
                    <a:pt x="1739901" y="134077"/>
                    <a:pt x="1815375" y="77471"/>
                    <a:pt x="1805215" y="46991"/>
                  </a:cubicBezTo>
                  <a:cubicBezTo>
                    <a:pt x="1795055" y="16511"/>
                    <a:pt x="1718130" y="-9615"/>
                    <a:pt x="1604918" y="3448"/>
                  </a:cubicBezTo>
                  <a:cubicBezTo>
                    <a:pt x="1491707" y="16511"/>
                    <a:pt x="1292860" y="91985"/>
                    <a:pt x="1125946" y="125368"/>
                  </a:cubicBezTo>
                  <a:cubicBezTo>
                    <a:pt x="959032" y="158751"/>
                    <a:pt x="758735" y="196488"/>
                    <a:pt x="603432" y="203745"/>
                  </a:cubicBezTo>
                  <a:cubicBezTo>
                    <a:pt x="448129" y="211002"/>
                    <a:pt x="282666" y="177619"/>
                    <a:pt x="194129" y="168911"/>
                  </a:cubicBezTo>
                  <a:cubicBezTo>
                    <a:pt x="105592" y="160203"/>
                    <a:pt x="-68580" y="121014"/>
                    <a:pt x="28666" y="15149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8C2B55A-3A69-4511-984F-6B8F96440078}"/>
                </a:ext>
              </a:extLst>
            </p:cNvPr>
            <p:cNvSpPr/>
            <p:nvPr/>
          </p:nvSpPr>
          <p:spPr>
            <a:xfrm>
              <a:off x="2830345" y="593571"/>
              <a:ext cx="1641465" cy="252711"/>
            </a:xfrm>
            <a:custGeom>
              <a:avLst/>
              <a:gdLst>
                <a:gd name="connsiteX0" fmla="*/ 1628444 w 1641465"/>
                <a:gd name="connsiteY0" fmla="*/ 251160 h 252711"/>
                <a:gd name="connsiteX1" fmla="*/ 1306226 w 1641465"/>
                <a:gd name="connsiteY1" fmla="*/ 190200 h 252711"/>
                <a:gd name="connsiteX2" fmla="*/ 870798 w 1641465"/>
                <a:gd name="connsiteY2" fmla="*/ 85698 h 252711"/>
                <a:gd name="connsiteX3" fmla="*/ 478912 w 1641465"/>
                <a:gd name="connsiteY3" fmla="*/ 7320 h 252711"/>
                <a:gd name="connsiteX4" fmla="*/ 313449 w 1641465"/>
                <a:gd name="connsiteY4" fmla="*/ 7320 h 252711"/>
                <a:gd name="connsiteX5" fmla="*/ 191529 w 1641465"/>
                <a:gd name="connsiteY5" fmla="*/ 42155 h 252711"/>
                <a:gd name="connsiteX6" fmla="*/ 69609 w 1641465"/>
                <a:gd name="connsiteY6" fmla="*/ 164075 h 252711"/>
                <a:gd name="connsiteX7" fmla="*/ 17358 w 1641465"/>
                <a:gd name="connsiteY7" fmla="*/ 190200 h 252711"/>
                <a:gd name="connsiteX8" fmla="*/ 374409 w 1641465"/>
                <a:gd name="connsiteY8" fmla="*/ 207618 h 252711"/>
                <a:gd name="connsiteX9" fmla="*/ 757586 w 1641465"/>
                <a:gd name="connsiteY9" fmla="*/ 146658 h 252711"/>
                <a:gd name="connsiteX10" fmla="*/ 1262684 w 1641465"/>
                <a:gd name="connsiteY10" fmla="*/ 233743 h 252711"/>
                <a:gd name="connsiteX11" fmla="*/ 1550066 w 1641465"/>
                <a:gd name="connsiteY11" fmla="*/ 233743 h 252711"/>
                <a:gd name="connsiteX12" fmla="*/ 1628444 w 1641465"/>
                <a:gd name="connsiteY12" fmla="*/ 251160 h 252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1465" h="252711">
                  <a:moveTo>
                    <a:pt x="1628444" y="251160"/>
                  </a:moveTo>
                  <a:cubicBezTo>
                    <a:pt x="1587804" y="243903"/>
                    <a:pt x="1432500" y="217777"/>
                    <a:pt x="1306226" y="190200"/>
                  </a:cubicBezTo>
                  <a:cubicBezTo>
                    <a:pt x="1179952" y="162623"/>
                    <a:pt x="1008684" y="116178"/>
                    <a:pt x="870798" y="85698"/>
                  </a:cubicBezTo>
                  <a:cubicBezTo>
                    <a:pt x="732912" y="55218"/>
                    <a:pt x="571803" y="20383"/>
                    <a:pt x="478912" y="7320"/>
                  </a:cubicBezTo>
                  <a:cubicBezTo>
                    <a:pt x="386021" y="-5743"/>
                    <a:pt x="361346" y="1514"/>
                    <a:pt x="313449" y="7320"/>
                  </a:cubicBezTo>
                  <a:cubicBezTo>
                    <a:pt x="265552" y="13126"/>
                    <a:pt x="232169" y="16029"/>
                    <a:pt x="191529" y="42155"/>
                  </a:cubicBezTo>
                  <a:cubicBezTo>
                    <a:pt x="150889" y="68281"/>
                    <a:pt x="98637" y="139401"/>
                    <a:pt x="69609" y="164075"/>
                  </a:cubicBezTo>
                  <a:cubicBezTo>
                    <a:pt x="40581" y="188749"/>
                    <a:pt x="-33442" y="182943"/>
                    <a:pt x="17358" y="190200"/>
                  </a:cubicBezTo>
                  <a:cubicBezTo>
                    <a:pt x="68158" y="197457"/>
                    <a:pt x="251038" y="214875"/>
                    <a:pt x="374409" y="207618"/>
                  </a:cubicBezTo>
                  <a:cubicBezTo>
                    <a:pt x="497780" y="200361"/>
                    <a:pt x="609540" y="142304"/>
                    <a:pt x="757586" y="146658"/>
                  </a:cubicBezTo>
                  <a:cubicBezTo>
                    <a:pt x="905632" y="151012"/>
                    <a:pt x="1130604" y="219229"/>
                    <a:pt x="1262684" y="233743"/>
                  </a:cubicBezTo>
                  <a:cubicBezTo>
                    <a:pt x="1394764" y="248257"/>
                    <a:pt x="1493460" y="229389"/>
                    <a:pt x="1550066" y="233743"/>
                  </a:cubicBezTo>
                  <a:cubicBezTo>
                    <a:pt x="1606672" y="238097"/>
                    <a:pt x="1669084" y="258417"/>
                    <a:pt x="1628444" y="25116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78DBC32-9826-4198-8EAD-872A26967DB7}"/>
                </a:ext>
              </a:extLst>
            </p:cNvPr>
            <p:cNvSpPr/>
            <p:nvPr/>
          </p:nvSpPr>
          <p:spPr>
            <a:xfrm rot="11513881">
              <a:off x="6527398" y="649809"/>
              <a:ext cx="1806138" cy="379704"/>
            </a:xfrm>
            <a:custGeom>
              <a:avLst/>
              <a:gdLst>
                <a:gd name="connsiteX0" fmla="*/ 28666 w 1806138"/>
                <a:gd name="connsiteY0" fmla="*/ 151494 h 379704"/>
                <a:gd name="connsiteX1" fmla="*/ 777603 w 1806138"/>
                <a:gd name="connsiteY1" fmla="*/ 351791 h 379704"/>
                <a:gd name="connsiteX2" fmla="*/ 1361078 w 1806138"/>
                <a:gd name="connsiteY2" fmla="*/ 360499 h 379704"/>
                <a:gd name="connsiteX3" fmla="*/ 1665878 w 1806138"/>
                <a:gd name="connsiteY3" fmla="*/ 186328 h 379704"/>
                <a:gd name="connsiteX4" fmla="*/ 1805215 w 1806138"/>
                <a:gd name="connsiteY4" fmla="*/ 46991 h 379704"/>
                <a:gd name="connsiteX5" fmla="*/ 1604918 w 1806138"/>
                <a:gd name="connsiteY5" fmla="*/ 3448 h 379704"/>
                <a:gd name="connsiteX6" fmla="*/ 1125946 w 1806138"/>
                <a:gd name="connsiteY6" fmla="*/ 125368 h 379704"/>
                <a:gd name="connsiteX7" fmla="*/ 603432 w 1806138"/>
                <a:gd name="connsiteY7" fmla="*/ 203745 h 379704"/>
                <a:gd name="connsiteX8" fmla="*/ 194129 w 1806138"/>
                <a:gd name="connsiteY8" fmla="*/ 168911 h 379704"/>
                <a:gd name="connsiteX9" fmla="*/ 28666 w 1806138"/>
                <a:gd name="connsiteY9" fmla="*/ 151494 h 37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6138" h="379704">
                  <a:moveTo>
                    <a:pt x="28666" y="151494"/>
                  </a:moveTo>
                  <a:cubicBezTo>
                    <a:pt x="125912" y="181974"/>
                    <a:pt x="555534" y="316957"/>
                    <a:pt x="777603" y="351791"/>
                  </a:cubicBezTo>
                  <a:cubicBezTo>
                    <a:pt x="999672" y="386625"/>
                    <a:pt x="1213032" y="388076"/>
                    <a:pt x="1361078" y="360499"/>
                  </a:cubicBezTo>
                  <a:cubicBezTo>
                    <a:pt x="1509124" y="332922"/>
                    <a:pt x="1591855" y="238579"/>
                    <a:pt x="1665878" y="186328"/>
                  </a:cubicBezTo>
                  <a:cubicBezTo>
                    <a:pt x="1739901" y="134077"/>
                    <a:pt x="1815375" y="77471"/>
                    <a:pt x="1805215" y="46991"/>
                  </a:cubicBezTo>
                  <a:cubicBezTo>
                    <a:pt x="1795055" y="16511"/>
                    <a:pt x="1718130" y="-9615"/>
                    <a:pt x="1604918" y="3448"/>
                  </a:cubicBezTo>
                  <a:cubicBezTo>
                    <a:pt x="1491707" y="16511"/>
                    <a:pt x="1292860" y="91985"/>
                    <a:pt x="1125946" y="125368"/>
                  </a:cubicBezTo>
                  <a:cubicBezTo>
                    <a:pt x="959032" y="158751"/>
                    <a:pt x="758735" y="196488"/>
                    <a:pt x="603432" y="203745"/>
                  </a:cubicBezTo>
                  <a:cubicBezTo>
                    <a:pt x="448129" y="211002"/>
                    <a:pt x="282666" y="177619"/>
                    <a:pt x="194129" y="168911"/>
                  </a:cubicBezTo>
                  <a:cubicBezTo>
                    <a:pt x="105592" y="160203"/>
                    <a:pt x="-68580" y="121014"/>
                    <a:pt x="28666" y="15149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D2FFADC-7C0F-4601-9D80-C364ADD1AAB5}"/>
              </a:ext>
            </a:extLst>
          </p:cNvPr>
          <p:cNvGrpSpPr/>
          <p:nvPr/>
        </p:nvGrpSpPr>
        <p:grpSpPr>
          <a:xfrm>
            <a:off x="852465" y="459562"/>
            <a:ext cx="10487069" cy="5405598"/>
            <a:chOff x="1065825" y="552239"/>
            <a:chExt cx="10487069" cy="5405598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F4CFB13-F954-4256-BF4B-B76B4A3C53C5}"/>
                </a:ext>
              </a:extLst>
            </p:cNvPr>
            <p:cNvSpPr/>
            <p:nvPr/>
          </p:nvSpPr>
          <p:spPr>
            <a:xfrm>
              <a:off x="1065825" y="552239"/>
              <a:ext cx="10487069" cy="5405598"/>
            </a:xfrm>
            <a:custGeom>
              <a:avLst/>
              <a:gdLst>
                <a:gd name="connsiteX0" fmla="*/ 382176 w 10487069"/>
                <a:gd name="connsiteY0" fmla="*/ 1585953 h 5405598"/>
                <a:gd name="connsiteX1" fmla="*/ 266429 w 10487069"/>
                <a:gd name="connsiteY1" fmla="*/ 509507 h 5405598"/>
                <a:gd name="connsiteX2" fmla="*/ 1666965 w 10487069"/>
                <a:gd name="connsiteY2" fmla="*/ 220140 h 5405598"/>
                <a:gd name="connsiteX3" fmla="*/ 2199401 w 10487069"/>
                <a:gd name="connsiteY3" fmla="*/ 11796 h 5405598"/>
                <a:gd name="connsiteX4" fmla="*/ 3970328 w 10487069"/>
                <a:gd name="connsiteY4" fmla="*/ 301163 h 5405598"/>
                <a:gd name="connsiteX5" fmla="*/ 5972748 w 10487069"/>
                <a:gd name="connsiteY5" fmla="*/ 221 h 5405598"/>
                <a:gd name="connsiteX6" fmla="*/ 7500606 w 10487069"/>
                <a:gd name="connsiteY6" fmla="*/ 359036 h 5405598"/>
                <a:gd name="connsiteX7" fmla="*/ 8530753 w 10487069"/>
                <a:gd name="connsiteY7" fmla="*/ 46520 h 5405598"/>
                <a:gd name="connsiteX8" fmla="*/ 9931290 w 10487069"/>
                <a:gd name="connsiteY8" fmla="*/ 555806 h 5405598"/>
                <a:gd name="connsiteX9" fmla="*/ 10081760 w 10487069"/>
                <a:gd name="connsiteY9" fmla="*/ 1377608 h 5405598"/>
                <a:gd name="connsiteX10" fmla="*/ 10486874 w 10487069"/>
                <a:gd name="connsiteY10" fmla="*/ 2002641 h 5405598"/>
                <a:gd name="connsiteX11" fmla="*/ 10139634 w 10487069"/>
                <a:gd name="connsiteY11" fmla="*/ 4224980 h 5405598"/>
                <a:gd name="connsiteX12" fmla="*/ 10452150 w 10487069"/>
                <a:gd name="connsiteY12" fmla="*/ 4826864 h 5405598"/>
                <a:gd name="connsiteX13" fmla="*/ 10000738 w 10487069"/>
                <a:gd name="connsiteY13" fmla="*/ 5289851 h 5405598"/>
                <a:gd name="connsiteX14" fmla="*/ 7662652 w 10487069"/>
                <a:gd name="connsiteY14" fmla="*/ 4988910 h 5405598"/>
                <a:gd name="connsiteX15" fmla="*/ 6586206 w 10487069"/>
                <a:gd name="connsiteY15" fmla="*/ 5394023 h 5405598"/>
                <a:gd name="connsiteX16" fmla="*/ 4363867 w 10487069"/>
                <a:gd name="connsiteY16" fmla="*/ 4954185 h 5405598"/>
                <a:gd name="connsiteX17" fmla="*/ 2859158 w 10487069"/>
                <a:gd name="connsiteY17" fmla="*/ 5405598 h 5405598"/>
                <a:gd name="connsiteX18" fmla="*/ 1620667 w 10487069"/>
                <a:gd name="connsiteY18" fmla="*/ 4954185 h 5405598"/>
                <a:gd name="connsiteX19" fmla="*/ 127533 w 10487069"/>
                <a:gd name="connsiteY19" fmla="*/ 4861588 h 5405598"/>
                <a:gd name="connsiteX20" fmla="*/ 335877 w 10487069"/>
                <a:gd name="connsiteY20" fmla="*/ 3310580 h 5405598"/>
                <a:gd name="connsiteX21" fmla="*/ 211 w 10487069"/>
                <a:gd name="connsiteY21" fmla="*/ 1898469 h 5405598"/>
                <a:gd name="connsiteX22" fmla="*/ 382176 w 10487069"/>
                <a:gd name="connsiteY22" fmla="*/ 1585953 h 540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487069" h="5405598">
                  <a:moveTo>
                    <a:pt x="382176" y="1585953"/>
                  </a:moveTo>
                  <a:cubicBezTo>
                    <a:pt x="426546" y="1354459"/>
                    <a:pt x="52298" y="737142"/>
                    <a:pt x="266429" y="509507"/>
                  </a:cubicBezTo>
                  <a:cubicBezTo>
                    <a:pt x="480560" y="281872"/>
                    <a:pt x="1344803" y="303092"/>
                    <a:pt x="1666965" y="220140"/>
                  </a:cubicBezTo>
                  <a:cubicBezTo>
                    <a:pt x="1989127" y="137188"/>
                    <a:pt x="1815507" y="-1708"/>
                    <a:pt x="2199401" y="11796"/>
                  </a:cubicBezTo>
                  <a:cubicBezTo>
                    <a:pt x="2583295" y="25300"/>
                    <a:pt x="3341437" y="303092"/>
                    <a:pt x="3970328" y="301163"/>
                  </a:cubicBezTo>
                  <a:cubicBezTo>
                    <a:pt x="4599219" y="299234"/>
                    <a:pt x="5384368" y="-9425"/>
                    <a:pt x="5972748" y="221"/>
                  </a:cubicBezTo>
                  <a:cubicBezTo>
                    <a:pt x="6561128" y="9866"/>
                    <a:pt x="7074272" y="351320"/>
                    <a:pt x="7500606" y="359036"/>
                  </a:cubicBezTo>
                  <a:cubicBezTo>
                    <a:pt x="7926940" y="366752"/>
                    <a:pt x="8125639" y="13725"/>
                    <a:pt x="8530753" y="46520"/>
                  </a:cubicBezTo>
                  <a:cubicBezTo>
                    <a:pt x="8935867" y="79315"/>
                    <a:pt x="9672789" y="333958"/>
                    <a:pt x="9931290" y="555806"/>
                  </a:cubicBezTo>
                  <a:cubicBezTo>
                    <a:pt x="10189791" y="777654"/>
                    <a:pt x="9989163" y="1136469"/>
                    <a:pt x="10081760" y="1377608"/>
                  </a:cubicBezTo>
                  <a:cubicBezTo>
                    <a:pt x="10174357" y="1618747"/>
                    <a:pt x="10477228" y="1528079"/>
                    <a:pt x="10486874" y="2002641"/>
                  </a:cubicBezTo>
                  <a:cubicBezTo>
                    <a:pt x="10496520" y="2477203"/>
                    <a:pt x="10145421" y="3754276"/>
                    <a:pt x="10139634" y="4224980"/>
                  </a:cubicBezTo>
                  <a:cubicBezTo>
                    <a:pt x="10133847" y="4695684"/>
                    <a:pt x="10475299" y="4649386"/>
                    <a:pt x="10452150" y="4826864"/>
                  </a:cubicBezTo>
                  <a:cubicBezTo>
                    <a:pt x="10429001" y="5004343"/>
                    <a:pt x="10465654" y="5262843"/>
                    <a:pt x="10000738" y="5289851"/>
                  </a:cubicBezTo>
                  <a:cubicBezTo>
                    <a:pt x="9535822" y="5316859"/>
                    <a:pt x="8231741" y="4971548"/>
                    <a:pt x="7662652" y="4988910"/>
                  </a:cubicBezTo>
                  <a:cubicBezTo>
                    <a:pt x="7093563" y="5006272"/>
                    <a:pt x="7136004" y="5399811"/>
                    <a:pt x="6586206" y="5394023"/>
                  </a:cubicBezTo>
                  <a:cubicBezTo>
                    <a:pt x="6036409" y="5388236"/>
                    <a:pt x="4985042" y="4952256"/>
                    <a:pt x="4363867" y="4954185"/>
                  </a:cubicBezTo>
                  <a:cubicBezTo>
                    <a:pt x="3742692" y="4956114"/>
                    <a:pt x="3316358" y="5405598"/>
                    <a:pt x="2859158" y="5405598"/>
                  </a:cubicBezTo>
                  <a:cubicBezTo>
                    <a:pt x="2401958" y="5405598"/>
                    <a:pt x="2075938" y="5044853"/>
                    <a:pt x="1620667" y="4954185"/>
                  </a:cubicBezTo>
                  <a:cubicBezTo>
                    <a:pt x="1165396" y="4863517"/>
                    <a:pt x="341665" y="5135522"/>
                    <a:pt x="127533" y="4861588"/>
                  </a:cubicBezTo>
                  <a:cubicBezTo>
                    <a:pt x="-86599" y="4587654"/>
                    <a:pt x="357097" y="3804433"/>
                    <a:pt x="335877" y="3310580"/>
                  </a:cubicBezTo>
                  <a:cubicBezTo>
                    <a:pt x="314657" y="2816727"/>
                    <a:pt x="-9434" y="2189765"/>
                    <a:pt x="211" y="1898469"/>
                  </a:cubicBezTo>
                  <a:cubicBezTo>
                    <a:pt x="9856" y="1607173"/>
                    <a:pt x="337806" y="1817447"/>
                    <a:pt x="382176" y="1585953"/>
                  </a:cubicBezTo>
                  <a:close/>
                </a:path>
              </a:pathLst>
            </a:custGeom>
            <a:solidFill>
              <a:srgbClr val="EBB3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Freeform: Shape 1">
              <a:extLst>
                <a:ext uri="{FF2B5EF4-FFF2-40B4-BE49-F238E27FC236}">
                  <a16:creationId xmlns:a16="http://schemas.microsoft.com/office/drawing/2014/main" id="{88D35721-A83C-4CAA-827B-B99BBFDADA73}"/>
                </a:ext>
              </a:extLst>
            </p:cNvPr>
            <p:cNvSpPr/>
            <p:nvPr/>
          </p:nvSpPr>
          <p:spPr>
            <a:xfrm>
              <a:off x="1207280" y="3531507"/>
              <a:ext cx="370529" cy="1930573"/>
            </a:xfrm>
            <a:custGeom>
              <a:avLst/>
              <a:gdLst>
                <a:gd name="connsiteX0" fmla="*/ 253967 w 370529"/>
                <a:gd name="connsiteY0" fmla="*/ 587 h 1930573"/>
                <a:gd name="connsiteX1" fmla="*/ 307755 w 370529"/>
                <a:gd name="connsiteY1" fmla="*/ 269528 h 1930573"/>
                <a:gd name="connsiteX2" fmla="*/ 316720 w 370529"/>
                <a:gd name="connsiteY2" fmla="*/ 511575 h 1930573"/>
                <a:gd name="connsiteX3" fmla="*/ 289826 w 370529"/>
                <a:gd name="connsiteY3" fmla="*/ 771552 h 1930573"/>
                <a:gd name="connsiteX4" fmla="*/ 227073 w 370529"/>
                <a:gd name="connsiteY4" fmla="*/ 1094281 h 1930573"/>
                <a:gd name="connsiteX5" fmla="*/ 271896 w 370529"/>
                <a:gd name="connsiteY5" fmla="*/ 1488728 h 1930573"/>
                <a:gd name="connsiteX6" fmla="*/ 370508 w 370529"/>
                <a:gd name="connsiteY6" fmla="*/ 1793528 h 1930573"/>
                <a:gd name="connsiteX7" fmla="*/ 262932 w 370529"/>
                <a:gd name="connsiteY7" fmla="*/ 1927999 h 1930573"/>
                <a:gd name="connsiteX8" fmla="*/ 47779 w 370529"/>
                <a:gd name="connsiteY8" fmla="*/ 1856281 h 1930573"/>
                <a:gd name="connsiteX9" fmla="*/ 2955 w 370529"/>
                <a:gd name="connsiteY9" fmla="*/ 1560446 h 1930573"/>
                <a:gd name="connsiteX10" fmla="*/ 101567 w 370529"/>
                <a:gd name="connsiteY10" fmla="*/ 1174964 h 1930573"/>
                <a:gd name="connsiteX11" fmla="*/ 191214 w 370529"/>
                <a:gd name="connsiteY11" fmla="*/ 879128 h 1930573"/>
                <a:gd name="connsiteX12" fmla="*/ 253967 w 370529"/>
                <a:gd name="connsiteY12" fmla="*/ 529505 h 1930573"/>
                <a:gd name="connsiteX13" fmla="*/ 253967 w 370529"/>
                <a:gd name="connsiteY13" fmla="*/ 206775 h 1930573"/>
                <a:gd name="connsiteX14" fmla="*/ 253967 w 370529"/>
                <a:gd name="connsiteY14" fmla="*/ 587 h 1930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0529" h="1930573">
                  <a:moveTo>
                    <a:pt x="253967" y="587"/>
                  </a:moveTo>
                  <a:cubicBezTo>
                    <a:pt x="262932" y="11046"/>
                    <a:pt x="297296" y="184363"/>
                    <a:pt x="307755" y="269528"/>
                  </a:cubicBezTo>
                  <a:cubicBezTo>
                    <a:pt x="318214" y="354693"/>
                    <a:pt x="319708" y="427904"/>
                    <a:pt x="316720" y="511575"/>
                  </a:cubicBezTo>
                  <a:cubicBezTo>
                    <a:pt x="313732" y="595246"/>
                    <a:pt x="304767" y="674434"/>
                    <a:pt x="289826" y="771552"/>
                  </a:cubicBezTo>
                  <a:cubicBezTo>
                    <a:pt x="274885" y="868670"/>
                    <a:pt x="230061" y="974752"/>
                    <a:pt x="227073" y="1094281"/>
                  </a:cubicBezTo>
                  <a:cubicBezTo>
                    <a:pt x="224085" y="1213810"/>
                    <a:pt x="247990" y="1372187"/>
                    <a:pt x="271896" y="1488728"/>
                  </a:cubicBezTo>
                  <a:cubicBezTo>
                    <a:pt x="295802" y="1605269"/>
                    <a:pt x="372002" y="1720316"/>
                    <a:pt x="370508" y="1793528"/>
                  </a:cubicBezTo>
                  <a:cubicBezTo>
                    <a:pt x="369014" y="1866740"/>
                    <a:pt x="316720" y="1917540"/>
                    <a:pt x="262932" y="1927999"/>
                  </a:cubicBezTo>
                  <a:cubicBezTo>
                    <a:pt x="209144" y="1938458"/>
                    <a:pt x="91108" y="1917540"/>
                    <a:pt x="47779" y="1856281"/>
                  </a:cubicBezTo>
                  <a:cubicBezTo>
                    <a:pt x="4449" y="1795022"/>
                    <a:pt x="-6010" y="1673999"/>
                    <a:pt x="2955" y="1560446"/>
                  </a:cubicBezTo>
                  <a:cubicBezTo>
                    <a:pt x="11920" y="1446893"/>
                    <a:pt x="70191" y="1288517"/>
                    <a:pt x="101567" y="1174964"/>
                  </a:cubicBezTo>
                  <a:cubicBezTo>
                    <a:pt x="132943" y="1061411"/>
                    <a:pt x="165814" y="986705"/>
                    <a:pt x="191214" y="879128"/>
                  </a:cubicBezTo>
                  <a:cubicBezTo>
                    <a:pt x="216614" y="771552"/>
                    <a:pt x="243508" y="641564"/>
                    <a:pt x="253967" y="529505"/>
                  </a:cubicBezTo>
                  <a:cubicBezTo>
                    <a:pt x="264426" y="417446"/>
                    <a:pt x="261438" y="291940"/>
                    <a:pt x="253967" y="206775"/>
                  </a:cubicBezTo>
                  <a:cubicBezTo>
                    <a:pt x="246496" y="121610"/>
                    <a:pt x="245002" y="-9872"/>
                    <a:pt x="253967" y="58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6A4BE22F-DB3B-4505-ADB4-C4CCD81F9672}"/>
                </a:ext>
              </a:extLst>
            </p:cNvPr>
            <p:cNvSpPr/>
            <p:nvPr/>
          </p:nvSpPr>
          <p:spPr>
            <a:xfrm>
              <a:off x="2795049" y="5460103"/>
              <a:ext cx="1661807" cy="444070"/>
            </a:xfrm>
            <a:custGeom>
              <a:avLst/>
              <a:gdLst>
                <a:gd name="connsiteX0" fmla="*/ 402 w 1661807"/>
                <a:gd name="connsiteY0" fmla="*/ 171 h 444070"/>
                <a:gd name="connsiteX1" fmla="*/ 287785 w 1661807"/>
                <a:gd name="connsiteY1" fmla="*/ 130800 h 444070"/>
                <a:gd name="connsiteX2" fmla="*/ 679671 w 1661807"/>
                <a:gd name="connsiteY2" fmla="*/ 339806 h 444070"/>
                <a:gd name="connsiteX3" fmla="*/ 1036722 w 1661807"/>
                <a:gd name="connsiteY3" fmla="*/ 426891 h 444070"/>
                <a:gd name="connsiteX4" fmla="*/ 1306688 w 1661807"/>
                <a:gd name="connsiteY4" fmla="*/ 435600 h 444070"/>
                <a:gd name="connsiteX5" fmla="*/ 1602780 w 1661807"/>
                <a:gd name="connsiteY5" fmla="*/ 331097 h 444070"/>
                <a:gd name="connsiteX6" fmla="*/ 1646322 w 1661807"/>
                <a:gd name="connsiteY6" fmla="*/ 244011 h 444070"/>
                <a:gd name="connsiteX7" fmla="*/ 1411191 w 1661807"/>
                <a:gd name="connsiteY7" fmla="*/ 217886 h 444070"/>
                <a:gd name="connsiteX8" fmla="*/ 1062848 w 1661807"/>
                <a:gd name="connsiteY8" fmla="*/ 252720 h 444070"/>
                <a:gd name="connsiteX9" fmla="*/ 627420 w 1661807"/>
                <a:gd name="connsiteY9" fmla="*/ 191760 h 444070"/>
                <a:gd name="connsiteX10" fmla="*/ 348745 w 1661807"/>
                <a:gd name="connsiteY10" fmla="*/ 104674 h 444070"/>
                <a:gd name="connsiteX11" fmla="*/ 402 w 1661807"/>
                <a:gd name="connsiteY11" fmla="*/ 171 h 444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807" h="444070">
                  <a:moveTo>
                    <a:pt x="402" y="171"/>
                  </a:moveTo>
                  <a:cubicBezTo>
                    <a:pt x="-9758" y="4525"/>
                    <a:pt x="174574" y="74194"/>
                    <a:pt x="287785" y="130800"/>
                  </a:cubicBezTo>
                  <a:cubicBezTo>
                    <a:pt x="400996" y="187406"/>
                    <a:pt x="554848" y="290458"/>
                    <a:pt x="679671" y="339806"/>
                  </a:cubicBezTo>
                  <a:cubicBezTo>
                    <a:pt x="804494" y="389154"/>
                    <a:pt x="932219" y="410925"/>
                    <a:pt x="1036722" y="426891"/>
                  </a:cubicBezTo>
                  <a:cubicBezTo>
                    <a:pt x="1141225" y="442857"/>
                    <a:pt x="1212345" y="451566"/>
                    <a:pt x="1306688" y="435600"/>
                  </a:cubicBezTo>
                  <a:cubicBezTo>
                    <a:pt x="1401031" y="419634"/>
                    <a:pt x="1546174" y="363029"/>
                    <a:pt x="1602780" y="331097"/>
                  </a:cubicBezTo>
                  <a:cubicBezTo>
                    <a:pt x="1659386" y="299166"/>
                    <a:pt x="1678253" y="262879"/>
                    <a:pt x="1646322" y="244011"/>
                  </a:cubicBezTo>
                  <a:cubicBezTo>
                    <a:pt x="1614391" y="225143"/>
                    <a:pt x="1508437" y="216435"/>
                    <a:pt x="1411191" y="217886"/>
                  </a:cubicBezTo>
                  <a:cubicBezTo>
                    <a:pt x="1313945" y="219337"/>
                    <a:pt x="1193476" y="257074"/>
                    <a:pt x="1062848" y="252720"/>
                  </a:cubicBezTo>
                  <a:cubicBezTo>
                    <a:pt x="932220" y="248366"/>
                    <a:pt x="746437" y="216434"/>
                    <a:pt x="627420" y="191760"/>
                  </a:cubicBezTo>
                  <a:cubicBezTo>
                    <a:pt x="508403" y="167086"/>
                    <a:pt x="447442" y="133703"/>
                    <a:pt x="348745" y="104674"/>
                  </a:cubicBezTo>
                  <a:cubicBezTo>
                    <a:pt x="250048" y="75645"/>
                    <a:pt x="10562" y="-4183"/>
                    <a:pt x="402" y="17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0E7728D4-95F6-4522-AA87-2FF51B2785C8}"/>
                </a:ext>
              </a:extLst>
            </p:cNvPr>
            <p:cNvSpPr/>
            <p:nvPr/>
          </p:nvSpPr>
          <p:spPr>
            <a:xfrm>
              <a:off x="6528888" y="5526495"/>
              <a:ext cx="1806138" cy="379704"/>
            </a:xfrm>
            <a:custGeom>
              <a:avLst/>
              <a:gdLst>
                <a:gd name="connsiteX0" fmla="*/ 28666 w 1806138"/>
                <a:gd name="connsiteY0" fmla="*/ 151494 h 379704"/>
                <a:gd name="connsiteX1" fmla="*/ 777603 w 1806138"/>
                <a:gd name="connsiteY1" fmla="*/ 351791 h 379704"/>
                <a:gd name="connsiteX2" fmla="*/ 1361078 w 1806138"/>
                <a:gd name="connsiteY2" fmla="*/ 360499 h 379704"/>
                <a:gd name="connsiteX3" fmla="*/ 1665878 w 1806138"/>
                <a:gd name="connsiteY3" fmla="*/ 186328 h 379704"/>
                <a:gd name="connsiteX4" fmla="*/ 1805215 w 1806138"/>
                <a:gd name="connsiteY4" fmla="*/ 46991 h 379704"/>
                <a:gd name="connsiteX5" fmla="*/ 1604918 w 1806138"/>
                <a:gd name="connsiteY5" fmla="*/ 3448 h 379704"/>
                <a:gd name="connsiteX6" fmla="*/ 1125946 w 1806138"/>
                <a:gd name="connsiteY6" fmla="*/ 125368 h 379704"/>
                <a:gd name="connsiteX7" fmla="*/ 603432 w 1806138"/>
                <a:gd name="connsiteY7" fmla="*/ 203745 h 379704"/>
                <a:gd name="connsiteX8" fmla="*/ 194129 w 1806138"/>
                <a:gd name="connsiteY8" fmla="*/ 168911 h 379704"/>
                <a:gd name="connsiteX9" fmla="*/ 28666 w 1806138"/>
                <a:gd name="connsiteY9" fmla="*/ 151494 h 37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6138" h="379704">
                  <a:moveTo>
                    <a:pt x="28666" y="151494"/>
                  </a:moveTo>
                  <a:cubicBezTo>
                    <a:pt x="125912" y="181974"/>
                    <a:pt x="555534" y="316957"/>
                    <a:pt x="777603" y="351791"/>
                  </a:cubicBezTo>
                  <a:cubicBezTo>
                    <a:pt x="999672" y="386625"/>
                    <a:pt x="1213032" y="388076"/>
                    <a:pt x="1361078" y="360499"/>
                  </a:cubicBezTo>
                  <a:cubicBezTo>
                    <a:pt x="1509124" y="332922"/>
                    <a:pt x="1591855" y="238579"/>
                    <a:pt x="1665878" y="186328"/>
                  </a:cubicBezTo>
                  <a:cubicBezTo>
                    <a:pt x="1739901" y="134077"/>
                    <a:pt x="1815375" y="77471"/>
                    <a:pt x="1805215" y="46991"/>
                  </a:cubicBezTo>
                  <a:cubicBezTo>
                    <a:pt x="1795055" y="16511"/>
                    <a:pt x="1718130" y="-9615"/>
                    <a:pt x="1604918" y="3448"/>
                  </a:cubicBezTo>
                  <a:cubicBezTo>
                    <a:pt x="1491707" y="16511"/>
                    <a:pt x="1292860" y="91985"/>
                    <a:pt x="1125946" y="125368"/>
                  </a:cubicBezTo>
                  <a:cubicBezTo>
                    <a:pt x="959032" y="158751"/>
                    <a:pt x="758735" y="196488"/>
                    <a:pt x="603432" y="203745"/>
                  </a:cubicBezTo>
                  <a:cubicBezTo>
                    <a:pt x="448129" y="211002"/>
                    <a:pt x="282666" y="177619"/>
                    <a:pt x="194129" y="168911"/>
                  </a:cubicBezTo>
                  <a:cubicBezTo>
                    <a:pt x="105592" y="160203"/>
                    <a:pt x="-68580" y="121014"/>
                    <a:pt x="28666" y="15149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F0B90DAA-ED54-4396-A2E0-9A8DD49FD212}"/>
                </a:ext>
              </a:extLst>
            </p:cNvPr>
            <p:cNvSpPr/>
            <p:nvPr/>
          </p:nvSpPr>
          <p:spPr>
            <a:xfrm>
              <a:off x="2830345" y="593571"/>
              <a:ext cx="1641465" cy="252711"/>
            </a:xfrm>
            <a:custGeom>
              <a:avLst/>
              <a:gdLst>
                <a:gd name="connsiteX0" fmla="*/ 1628444 w 1641465"/>
                <a:gd name="connsiteY0" fmla="*/ 251160 h 252711"/>
                <a:gd name="connsiteX1" fmla="*/ 1306226 w 1641465"/>
                <a:gd name="connsiteY1" fmla="*/ 190200 h 252711"/>
                <a:gd name="connsiteX2" fmla="*/ 870798 w 1641465"/>
                <a:gd name="connsiteY2" fmla="*/ 85698 h 252711"/>
                <a:gd name="connsiteX3" fmla="*/ 478912 w 1641465"/>
                <a:gd name="connsiteY3" fmla="*/ 7320 h 252711"/>
                <a:gd name="connsiteX4" fmla="*/ 313449 w 1641465"/>
                <a:gd name="connsiteY4" fmla="*/ 7320 h 252711"/>
                <a:gd name="connsiteX5" fmla="*/ 191529 w 1641465"/>
                <a:gd name="connsiteY5" fmla="*/ 42155 h 252711"/>
                <a:gd name="connsiteX6" fmla="*/ 69609 w 1641465"/>
                <a:gd name="connsiteY6" fmla="*/ 164075 h 252711"/>
                <a:gd name="connsiteX7" fmla="*/ 17358 w 1641465"/>
                <a:gd name="connsiteY7" fmla="*/ 190200 h 252711"/>
                <a:gd name="connsiteX8" fmla="*/ 374409 w 1641465"/>
                <a:gd name="connsiteY8" fmla="*/ 207618 h 252711"/>
                <a:gd name="connsiteX9" fmla="*/ 757586 w 1641465"/>
                <a:gd name="connsiteY9" fmla="*/ 146658 h 252711"/>
                <a:gd name="connsiteX10" fmla="*/ 1262684 w 1641465"/>
                <a:gd name="connsiteY10" fmla="*/ 233743 h 252711"/>
                <a:gd name="connsiteX11" fmla="*/ 1550066 w 1641465"/>
                <a:gd name="connsiteY11" fmla="*/ 233743 h 252711"/>
                <a:gd name="connsiteX12" fmla="*/ 1628444 w 1641465"/>
                <a:gd name="connsiteY12" fmla="*/ 251160 h 252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1465" h="252711">
                  <a:moveTo>
                    <a:pt x="1628444" y="251160"/>
                  </a:moveTo>
                  <a:cubicBezTo>
                    <a:pt x="1587804" y="243903"/>
                    <a:pt x="1432500" y="217777"/>
                    <a:pt x="1306226" y="190200"/>
                  </a:cubicBezTo>
                  <a:cubicBezTo>
                    <a:pt x="1179952" y="162623"/>
                    <a:pt x="1008684" y="116178"/>
                    <a:pt x="870798" y="85698"/>
                  </a:cubicBezTo>
                  <a:cubicBezTo>
                    <a:pt x="732912" y="55218"/>
                    <a:pt x="571803" y="20383"/>
                    <a:pt x="478912" y="7320"/>
                  </a:cubicBezTo>
                  <a:cubicBezTo>
                    <a:pt x="386021" y="-5743"/>
                    <a:pt x="361346" y="1514"/>
                    <a:pt x="313449" y="7320"/>
                  </a:cubicBezTo>
                  <a:cubicBezTo>
                    <a:pt x="265552" y="13126"/>
                    <a:pt x="232169" y="16029"/>
                    <a:pt x="191529" y="42155"/>
                  </a:cubicBezTo>
                  <a:cubicBezTo>
                    <a:pt x="150889" y="68281"/>
                    <a:pt x="98637" y="139401"/>
                    <a:pt x="69609" y="164075"/>
                  </a:cubicBezTo>
                  <a:cubicBezTo>
                    <a:pt x="40581" y="188749"/>
                    <a:pt x="-33442" y="182943"/>
                    <a:pt x="17358" y="190200"/>
                  </a:cubicBezTo>
                  <a:cubicBezTo>
                    <a:pt x="68158" y="197457"/>
                    <a:pt x="251038" y="214875"/>
                    <a:pt x="374409" y="207618"/>
                  </a:cubicBezTo>
                  <a:cubicBezTo>
                    <a:pt x="497780" y="200361"/>
                    <a:pt x="609540" y="142304"/>
                    <a:pt x="757586" y="146658"/>
                  </a:cubicBezTo>
                  <a:cubicBezTo>
                    <a:pt x="905632" y="151012"/>
                    <a:pt x="1130604" y="219229"/>
                    <a:pt x="1262684" y="233743"/>
                  </a:cubicBezTo>
                  <a:cubicBezTo>
                    <a:pt x="1394764" y="248257"/>
                    <a:pt x="1493460" y="229389"/>
                    <a:pt x="1550066" y="233743"/>
                  </a:cubicBezTo>
                  <a:cubicBezTo>
                    <a:pt x="1606672" y="238097"/>
                    <a:pt x="1669084" y="258417"/>
                    <a:pt x="1628444" y="25116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67CF6CBA-46EF-451C-8E6B-D4106FDD8B1D}"/>
                </a:ext>
              </a:extLst>
            </p:cNvPr>
            <p:cNvSpPr/>
            <p:nvPr/>
          </p:nvSpPr>
          <p:spPr>
            <a:xfrm rot="11513881">
              <a:off x="6527398" y="649809"/>
              <a:ext cx="1806138" cy="379704"/>
            </a:xfrm>
            <a:custGeom>
              <a:avLst/>
              <a:gdLst>
                <a:gd name="connsiteX0" fmla="*/ 28666 w 1806138"/>
                <a:gd name="connsiteY0" fmla="*/ 151494 h 379704"/>
                <a:gd name="connsiteX1" fmla="*/ 777603 w 1806138"/>
                <a:gd name="connsiteY1" fmla="*/ 351791 h 379704"/>
                <a:gd name="connsiteX2" fmla="*/ 1361078 w 1806138"/>
                <a:gd name="connsiteY2" fmla="*/ 360499 h 379704"/>
                <a:gd name="connsiteX3" fmla="*/ 1665878 w 1806138"/>
                <a:gd name="connsiteY3" fmla="*/ 186328 h 379704"/>
                <a:gd name="connsiteX4" fmla="*/ 1805215 w 1806138"/>
                <a:gd name="connsiteY4" fmla="*/ 46991 h 379704"/>
                <a:gd name="connsiteX5" fmla="*/ 1604918 w 1806138"/>
                <a:gd name="connsiteY5" fmla="*/ 3448 h 379704"/>
                <a:gd name="connsiteX6" fmla="*/ 1125946 w 1806138"/>
                <a:gd name="connsiteY6" fmla="*/ 125368 h 379704"/>
                <a:gd name="connsiteX7" fmla="*/ 603432 w 1806138"/>
                <a:gd name="connsiteY7" fmla="*/ 203745 h 379704"/>
                <a:gd name="connsiteX8" fmla="*/ 194129 w 1806138"/>
                <a:gd name="connsiteY8" fmla="*/ 168911 h 379704"/>
                <a:gd name="connsiteX9" fmla="*/ 28666 w 1806138"/>
                <a:gd name="connsiteY9" fmla="*/ 151494 h 37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6138" h="379704">
                  <a:moveTo>
                    <a:pt x="28666" y="151494"/>
                  </a:moveTo>
                  <a:cubicBezTo>
                    <a:pt x="125912" y="181974"/>
                    <a:pt x="555534" y="316957"/>
                    <a:pt x="777603" y="351791"/>
                  </a:cubicBezTo>
                  <a:cubicBezTo>
                    <a:pt x="999672" y="386625"/>
                    <a:pt x="1213032" y="388076"/>
                    <a:pt x="1361078" y="360499"/>
                  </a:cubicBezTo>
                  <a:cubicBezTo>
                    <a:pt x="1509124" y="332922"/>
                    <a:pt x="1591855" y="238579"/>
                    <a:pt x="1665878" y="186328"/>
                  </a:cubicBezTo>
                  <a:cubicBezTo>
                    <a:pt x="1739901" y="134077"/>
                    <a:pt x="1815375" y="77471"/>
                    <a:pt x="1805215" y="46991"/>
                  </a:cubicBezTo>
                  <a:cubicBezTo>
                    <a:pt x="1795055" y="16511"/>
                    <a:pt x="1718130" y="-9615"/>
                    <a:pt x="1604918" y="3448"/>
                  </a:cubicBezTo>
                  <a:cubicBezTo>
                    <a:pt x="1491707" y="16511"/>
                    <a:pt x="1292860" y="91985"/>
                    <a:pt x="1125946" y="125368"/>
                  </a:cubicBezTo>
                  <a:cubicBezTo>
                    <a:pt x="959032" y="158751"/>
                    <a:pt x="758735" y="196488"/>
                    <a:pt x="603432" y="203745"/>
                  </a:cubicBezTo>
                  <a:cubicBezTo>
                    <a:pt x="448129" y="211002"/>
                    <a:pt x="282666" y="177619"/>
                    <a:pt x="194129" y="168911"/>
                  </a:cubicBezTo>
                  <a:cubicBezTo>
                    <a:pt x="105592" y="160203"/>
                    <a:pt x="-68580" y="121014"/>
                    <a:pt x="28666" y="15149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658F810-1422-4DEF-8364-3FF48134B797}"/>
              </a:ext>
            </a:extLst>
          </p:cNvPr>
          <p:cNvSpPr txBox="1"/>
          <p:nvPr/>
        </p:nvSpPr>
        <p:spPr>
          <a:xfrm>
            <a:off x="2223533" y="1272311"/>
            <a:ext cx="600003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latin typeface="Arial Rounded MT Bold" panose="020F0704030504030204" pitchFamily="34" charset="0"/>
              </a:rPr>
              <a:t>WELCOME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DA8F3B-11CC-4149-9C35-F3B0E2F88DFC}"/>
              </a:ext>
            </a:extLst>
          </p:cNvPr>
          <p:cNvSpPr txBox="1"/>
          <p:nvPr/>
        </p:nvSpPr>
        <p:spPr>
          <a:xfrm>
            <a:off x="3901440" y="2867176"/>
            <a:ext cx="48158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To our</a:t>
            </a:r>
          </a:p>
          <a:p>
            <a:r>
              <a:rPr lang="en-US" sz="60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Presentation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5E0C22B-50D5-4DE9-A65C-B7ADF5F31E1A}"/>
              </a:ext>
            </a:extLst>
          </p:cNvPr>
          <p:cNvGrpSpPr/>
          <p:nvPr/>
        </p:nvGrpSpPr>
        <p:grpSpPr>
          <a:xfrm>
            <a:off x="-387550" y="-484658"/>
            <a:ext cx="2219812" cy="2073794"/>
            <a:chOff x="-2822320" y="1830279"/>
            <a:chExt cx="2219812" cy="2073794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7070714-ED8B-4F03-92A2-98E7E65AFAE3}"/>
                </a:ext>
              </a:extLst>
            </p:cNvPr>
            <p:cNvSpPr/>
            <p:nvPr/>
          </p:nvSpPr>
          <p:spPr>
            <a:xfrm>
              <a:off x="-2822320" y="1830279"/>
              <a:ext cx="2219812" cy="2073794"/>
            </a:xfrm>
            <a:custGeom>
              <a:avLst/>
              <a:gdLst>
                <a:gd name="connsiteX0" fmla="*/ 777117 w 2219812"/>
                <a:gd name="connsiteY0" fmla="*/ 970124 h 2073794"/>
                <a:gd name="connsiteX1" fmla="*/ 395152 w 2219812"/>
                <a:gd name="connsiteY1" fmla="*/ 831228 h 2073794"/>
                <a:gd name="connsiteX2" fmla="*/ 152084 w 2219812"/>
                <a:gd name="connsiteY2" fmla="*/ 507136 h 2073794"/>
                <a:gd name="connsiteX3" fmla="*/ 684520 w 2219812"/>
                <a:gd name="connsiteY3" fmla="*/ 298792 h 2073794"/>
                <a:gd name="connsiteX4" fmla="*/ 985461 w 2219812"/>
                <a:gd name="connsiteY4" fmla="*/ 727055 h 2073794"/>
                <a:gd name="connsiteX5" fmla="*/ 939163 w 2219812"/>
                <a:gd name="connsiteY5" fmla="*/ 391390 h 2073794"/>
                <a:gd name="connsiteX6" fmla="*/ 1147507 w 2219812"/>
                <a:gd name="connsiteY6" fmla="*/ 44149 h 2073794"/>
                <a:gd name="connsiteX7" fmla="*/ 1575770 w 2219812"/>
                <a:gd name="connsiteY7" fmla="*/ 67298 h 2073794"/>
                <a:gd name="connsiteX8" fmla="*/ 1552621 w 2219812"/>
                <a:gd name="connsiteY8" fmla="*/ 611309 h 2073794"/>
                <a:gd name="connsiteX9" fmla="*/ 1297978 w 2219812"/>
                <a:gd name="connsiteY9" fmla="*/ 865952 h 2073794"/>
                <a:gd name="connsiteX10" fmla="*/ 1760965 w 2219812"/>
                <a:gd name="connsiteY10" fmla="*/ 796503 h 2073794"/>
                <a:gd name="connsiteX11" fmla="*/ 2166079 w 2219812"/>
                <a:gd name="connsiteY11" fmla="*/ 923825 h 2073794"/>
                <a:gd name="connsiteX12" fmla="*/ 2189228 w 2219812"/>
                <a:gd name="connsiteY12" fmla="*/ 1166893 h 2073794"/>
                <a:gd name="connsiteX13" fmla="*/ 1923011 w 2219812"/>
                <a:gd name="connsiteY13" fmla="*/ 1282640 h 2073794"/>
                <a:gd name="connsiteX14" fmla="*/ 1321127 w 2219812"/>
                <a:gd name="connsiteY14" fmla="*/ 1201617 h 2073794"/>
                <a:gd name="connsiteX15" fmla="*/ 1598920 w 2219812"/>
                <a:gd name="connsiteY15" fmla="*/ 1363663 h 2073794"/>
                <a:gd name="connsiteX16" fmla="*/ 1784114 w 2219812"/>
                <a:gd name="connsiteY16" fmla="*/ 1687754 h 2073794"/>
                <a:gd name="connsiteX17" fmla="*/ 1760965 w 2219812"/>
                <a:gd name="connsiteY17" fmla="*/ 2058144 h 2073794"/>
                <a:gd name="connsiteX18" fmla="*/ 1332702 w 2219812"/>
                <a:gd name="connsiteY18" fmla="*/ 1930822 h 2073794"/>
                <a:gd name="connsiteX19" fmla="*/ 1124358 w 2219812"/>
                <a:gd name="connsiteY19" fmla="*/ 1271065 h 2073794"/>
                <a:gd name="connsiteX20" fmla="*/ 1066484 w 2219812"/>
                <a:gd name="connsiteY20" fmla="*/ 1548858 h 2073794"/>
                <a:gd name="connsiteX21" fmla="*/ 834990 w 2219812"/>
                <a:gd name="connsiteY21" fmla="*/ 1953972 h 2073794"/>
                <a:gd name="connsiteX22" fmla="*/ 534049 w 2219812"/>
                <a:gd name="connsiteY22" fmla="*/ 1896098 h 2073794"/>
                <a:gd name="connsiteX23" fmla="*/ 626646 w 2219812"/>
                <a:gd name="connsiteY23" fmla="*/ 1433111 h 2073794"/>
                <a:gd name="connsiteX24" fmla="*/ 881289 w 2219812"/>
                <a:gd name="connsiteY24" fmla="*/ 1190043 h 2073794"/>
                <a:gd name="connsiteX25" fmla="*/ 476175 w 2219812"/>
                <a:gd name="connsiteY25" fmla="*/ 1444686 h 2073794"/>
                <a:gd name="connsiteX26" fmla="*/ 1613 w 2219812"/>
                <a:gd name="connsiteY26" fmla="*/ 1247916 h 2073794"/>
                <a:gd name="connsiteX27" fmla="*/ 337279 w 2219812"/>
                <a:gd name="connsiteY27" fmla="*/ 1016422 h 2073794"/>
                <a:gd name="connsiteX28" fmla="*/ 777117 w 2219812"/>
                <a:gd name="connsiteY28" fmla="*/ 970124 h 2073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219812" h="2073794">
                  <a:moveTo>
                    <a:pt x="777117" y="970124"/>
                  </a:moveTo>
                  <a:cubicBezTo>
                    <a:pt x="786762" y="939258"/>
                    <a:pt x="499324" y="908393"/>
                    <a:pt x="395152" y="831228"/>
                  </a:cubicBezTo>
                  <a:cubicBezTo>
                    <a:pt x="290980" y="754063"/>
                    <a:pt x="103856" y="595875"/>
                    <a:pt x="152084" y="507136"/>
                  </a:cubicBezTo>
                  <a:cubicBezTo>
                    <a:pt x="200312" y="418397"/>
                    <a:pt x="545624" y="262139"/>
                    <a:pt x="684520" y="298792"/>
                  </a:cubicBezTo>
                  <a:cubicBezTo>
                    <a:pt x="823416" y="335445"/>
                    <a:pt x="943021" y="711622"/>
                    <a:pt x="985461" y="727055"/>
                  </a:cubicBezTo>
                  <a:cubicBezTo>
                    <a:pt x="1027902" y="742488"/>
                    <a:pt x="912155" y="505208"/>
                    <a:pt x="939163" y="391390"/>
                  </a:cubicBezTo>
                  <a:cubicBezTo>
                    <a:pt x="966171" y="277572"/>
                    <a:pt x="1041406" y="98164"/>
                    <a:pt x="1147507" y="44149"/>
                  </a:cubicBezTo>
                  <a:cubicBezTo>
                    <a:pt x="1253608" y="-9866"/>
                    <a:pt x="1508251" y="-27229"/>
                    <a:pt x="1575770" y="67298"/>
                  </a:cubicBezTo>
                  <a:cubicBezTo>
                    <a:pt x="1643289" y="161825"/>
                    <a:pt x="1598920" y="478200"/>
                    <a:pt x="1552621" y="611309"/>
                  </a:cubicBezTo>
                  <a:cubicBezTo>
                    <a:pt x="1506322" y="744418"/>
                    <a:pt x="1263254" y="835086"/>
                    <a:pt x="1297978" y="865952"/>
                  </a:cubicBezTo>
                  <a:cubicBezTo>
                    <a:pt x="1332702" y="896818"/>
                    <a:pt x="1616282" y="786858"/>
                    <a:pt x="1760965" y="796503"/>
                  </a:cubicBezTo>
                  <a:cubicBezTo>
                    <a:pt x="1905648" y="806148"/>
                    <a:pt x="2094702" y="862093"/>
                    <a:pt x="2166079" y="923825"/>
                  </a:cubicBezTo>
                  <a:cubicBezTo>
                    <a:pt x="2237456" y="985557"/>
                    <a:pt x="2229739" y="1107091"/>
                    <a:pt x="2189228" y="1166893"/>
                  </a:cubicBezTo>
                  <a:cubicBezTo>
                    <a:pt x="2148717" y="1226695"/>
                    <a:pt x="2067695" y="1276853"/>
                    <a:pt x="1923011" y="1282640"/>
                  </a:cubicBezTo>
                  <a:cubicBezTo>
                    <a:pt x="1778328" y="1288427"/>
                    <a:pt x="1375142" y="1188113"/>
                    <a:pt x="1321127" y="1201617"/>
                  </a:cubicBezTo>
                  <a:cubicBezTo>
                    <a:pt x="1267112" y="1215121"/>
                    <a:pt x="1521756" y="1282640"/>
                    <a:pt x="1598920" y="1363663"/>
                  </a:cubicBezTo>
                  <a:cubicBezTo>
                    <a:pt x="1676084" y="1444686"/>
                    <a:pt x="1757107" y="1572007"/>
                    <a:pt x="1784114" y="1687754"/>
                  </a:cubicBezTo>
                  <a:cubicBezTo>
                    <a:pt x="1811121" y="1803501"/>
                    <a:pt x="1836200" y="2017633"/>
                    <a:pt x="1760965" y="2058144"/>
                  </a:cubicBezTo>
                  <a:cubicBezTo>
                    <a:pt x="1685730" y="2098655"/>
                    <a:pt x="1438803" y="2062002"/>
                    <a:pt x="1332702" y="1930822"/>
                  </a:cubicBezTo>
                  <a:cubicBezTo>
                    <a:pt x="1226601" y="1799642"/>
                    <a:pt x="1168728" y="1334726"/>
                    <a:pt x="1124358" y="1271065"/>
                  </a:cubicBezTo>
                  <a:cubicBezTo>
                    <a:pt x="1079988" y="1207404"/>
                    <a:pt x="1114712" y="1435040"/>
                    <a:pt x="1066484" y="1548858"/>
                  </a:cubicBezTo>
                  <a:cubicBezTo>
                    <a:pt x="1018256" y="1662676"/>
                    <a:pt x="923729" y="1896099"/>
                    <a:pt x="834990" y="1953972"/>
                  </a:cubicBezTo>
                  <a:cubicBezTo>
                    <a:pt x="746251" y="2011845"/>
                    <a:pt x="568773" y="1982908"/>
                    <a:pt x="534049" y="1896098"/>
                  </a:cubicBezTo>
                  <a:cubicBezTo>
                    <a:pt x="499325" y="1809288"/>
                    <a:pt x="568773" y="1550787"/>
                    <a:pt x="626646" y="1433111"/>
                  </a:cubicBezTo>
                  <a:cubicBezTo>
                    <a:pt x="684519" y="1315435"/>
                    <a:pt x="906367" y="1188114"/>
                    <a:pt x="881289" y="1190043"/>
                  </a:cubicBezTo>
                  <a:cubicBezTo>
                    <a:pt x="856211" y="1191972"/>
                    <a:pt x="622788" y="1435041"/>
                    <a:pt x="476175" y="1444686"/>
                  </a:cubicBezTo>
                  <a:cubicBezTo>
                    <a:pt x="329562" y="1454331"/>
                    <a:pt x="24762" y="1319293"/>
                    <a:pt x="1613" y="1247916"/>
                  </a:cubicBezTo>
                  <a:cubicBezTo>
                    <a:pt x="-21536" y="1176539"/>
                    <a:pt x="209958" y="1062721"/>
                    <a:pt x="337279" y="1016422"/>
                  </a:cubicBezTo>
                  <a:cubicBezTo>
                    <a:pt x="464600" y="970123"/>
                    <a:pt x="767472" y="1000990"/>
                    <a:pt x="777117" y="970124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3681DD5-A244-48D8-B6F3-F8B3370470B9}"/>
                </a:ext>
              </a:extLst>
            </p:cNvPr>
            <p:cNvSpPr/>
            <p:nvPr/>
          </p:nvSpPr>
          <p:spPr>
            <a:xfrm>
              <a:off x="-1863711" y="2699343"/>
              <a:ext cx="285123" cy="33566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2EC8221-81C7-4ED2-87BF-522FE449F54C}"/>
              </a:ext>
            </a:extLst>
          </p:cNvPr>
          <p:cNvGrpSpPr/>
          <p:nvPr/>
        </p:nvGrpSpPr>
        <p:grpSpPr>
          <a:xfrm>
            <a:off x="-665467" y="1272311"/>
            <a:ext cx="2219812" cy="2073794"/>
            <a:chOff x="-2822320" y="1830279"/>
            <a:chExt cx="2219812" cy="2073794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2A4A5E6-D3A8-4B92-96F4-3360775A9404}"/>
                </a:ext>
              </a:extLst>
            </p:cNvPr>
            <p:cNvSpPr/>
            <p:nvPr/>
          </p:nvSpPr>
          <p:spPr>
            <a:xfrm>
              <a:off x="-2822320" y="1830279"/>
              <a:ext cx="2219812" cy="2073794"/>
            </a:xfrm>
            <a:custGeom>
              <a:avLst/>
              <a:gdLst>
                <a:gd name="connsiteX0" fmla="*/ 777117 w 2219812"/>
                <a:gd name="connsiteY0" fmla="*/ 970124 h 2073794"/>
                <a:gd name="connsiteX1" fmla="*/ 395152 w 2219812"/>
                <a:gd name="connsiteY1" fmla="*/ 831228 h 2073794"/>
                <a:gd name="connsiteX2" fmla="*/ 152084 w 2219812"/>
                <a:gd name="connsiteY2" fmla="*/ 507136 h 2073794"/>
                <a:gd name="connsiteX3" fmla="*/ 684520 w 2219812"/>
                <a:gd name="connsiteY3" fmla="*/ 298792 h 2073794"/>
                <a:gd name="connsiteX4" fmla="*/ 985461 w 2219812"/>
                <a:gd name="connsiteY4" fmla="*/ 727055 h 2073794"/>
                <a:gd name="connsiteX5" fmla="*/ 939163 w 2219812"/>
                <a:gd name="connsiteY5" fmla="*/ 391390 h 2073794"/>
                <a:gd name="connsiteX6" fmla="*/ 1147507 w 2219812"/>
                <a:gd name="connsiteY6" fmla="*/ 44149 h 2073794"/>
                <a:gd name="connsiteX7" fmla="*/ 1575770 w 2219812"/>
                <a:gd name="connsiteY7" fmla="*/ 67298 h 2073794"/>
                <a:gd name="connsiteX8" fmla="*/ 1552621 w 2219812"/>
                <a:gd name="connsiteY8" fmla="*/ 611309 h 2073794"/>
                <a:gd name="connsiteX9" fmla="*/ 1297978 w 2219812"/>
                <a:gd name="connsiteY9" fmla="*/ 865952 h 2073794"/>
                <a:gd name="connsiteX10" fmla="*/ 1760965 w 2219812"/>
                <a:gd name="connsiteY10" fmla="*/ 796503 h 2073794"/>
                <a:gd name="connsiteX11" fmla="*/ 2166079 w 2219812"/>
                <a:gd name="connsiteY11" fmla="*/ 923825 h 2073794"/>
                <a:gd name="connsiteX12" fmla="*/ 2189228 w 2219812"/>
                <a:gd name="connsiteY12" fmla="*/ 1166893 h 2073794"/>
                <a:gd name="connsiteX13" fmla="*/ 1923011 w 2219812"/>
                <a:gd name="connsiteY13" fmla="*/ 1282640 h 2073794"/>
                <a:gd name="connsiteX14" fmla="*/ 1321127 w 2219812"/>
                <a:gd name="connsiteY14" fmla="*/ 1201617 h 2073794"/>
                <a:gd name="connsiteX15" fmla="*/ 1598920 w 2219812"/>
                <a:gd name="connsiteY15" fmla="*/ 1363663 h 2073794"/>
                <a:gd name="connsiteX16" fmla="*/ 1784114 w 2219812"/>
                <a:gd name="connsiteY16" fmla="*/ 1687754 h 2073794"/>
                <a:gd name="connsiteX17" fmla="*/ 1760965 w 2219812"/>
                <a:gd name="connsiteY17" fmla="*/ 2058144 h 2073794"/>
                <a:gd name="connsiteX18" fmla="*/ 1332702 w 2219812"/>
                <a:gd name="connsiteY18" fmla="*/ 1930822 h 2073794"/>
                <a:gd name="connsiteX19" fmla="*/ 1124358 w 2219812"/>
                <a:gd name="connsiteY19" fmla="*/ 1271065 h 2073794"/>
                <a:gd name="connsiteX20" fmla="*/ 1066484 w 2219812"/>
                <a:gd name="connsiteY20" fmla="*/ 1548858 h 2073794"/>
                <a:gd name="connsiteX21" fmla="*/ 834990 w 2219812"/>
                <a:gd name="connsiteY21" fmla="*/ 1953972 h 2073794"/>
                <a:gd name="connsiteX22" fmla="*/ 534049 w 2219812"/>
                <a:gd name="connsiteY22" fmla="*/ 1896098 h 2073794"/>
                <a:gd name="connsiteX23" fmla="*/ 626646 w 2219812"/>
                <a:gd name="connsiteY23" fmla="*/ 1433111 h 2073794"/>
                <a:gd name="connsiteX24" fmla="*/ 881289 w 2219812"/>
                <a:gd name="connsiteY24" fmla="*/ 1190043 h 2073794"/>
                <a:gd name="connsiteX25" fmla="*/ 476175 w 2219812"/>
                <a:gd name="connsiteY25" fmla="*/ 1444686 h 2073794"/>
                <a:gd name="connsiteX26" fmla="*/ 1613 w 2219812"/>
                <a:gd name="connsiteY26" fmla="*/ 1247916 h 2073794"/>
                <a:gd name="connsiteX27" fmla="*/ 337279 w 2219812"/>
                <a:gd name="connsiteY27" fmla="*/ 1016422 h 2073794"/>
                <a:gd name="connsiteX28" fmla="*/ 777117 w 2219812"/>
                <a:gd name="connsiteY28" fmla="*/ 970124 h 2073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219812" h="2073794">
                  <a:moveTo>
                    <a:pt x="777117" y="970124"/>
                  </a:moveTo>
                  <a:cubicBezTo>
                    <a:pt x="786762" y="939258"/>
                    <a:pt x="499324" y="908393"/>
                    <a:pt x="395152" y="831228"/>
                  </a:cubicBezTo>
                  <a:cubicBezTo>
                    <a:pt x="290980" y="754063"/>
                    <a:pt x="103856" y="595875"/>
                    <a:pt x="152084" y="507136"/>
                  </a:cubicBezTo>
                  <a:cubicBezTo>
                    <a:pt x="200312" y="418397"/>
                    <a:pt x="545624" y="262139"/>
                    <a:pt x="684520" y="298792"/>
                  </a:cubicBezTo>
                  <a:cubicBezTo>
                    <a:pt x="823416" y="335445"/>
                    <a:pt x="943021" y="711622"/>
                    <a:pt x="985461" y="727055"/>
                  </a:cubicBezTo>
                  <a:cubicBezTo>
                    <a:pt x="1027902" y="742488"/>
                    <a:pt x="912155" y="505208"/>
                    <a:pt x="939163" y="391390"/>
                  </a:cubicBezTo>
                  <a:cubicBezTo>
                    <a:pt x="966171" y="277572"/>
                    <a:pt x="1041406" y="98164"/>
                    <a:pt x="1147507" y="44149"/>
                  </a:cubicBezTo>
                  <a:cubicBezTo>
                    <a:pt x="1253608" y="-9866"/>
                    <a:pt x="1508251" y="-27229"/>
                    <a:pt x="1575770" y="67298"/>
                  </a:cubicBezTo>
                  <a:cubicBezTo>
                    <a:pt x="1643289" y="161825"/>
                    <a:pt x="1598920" y="478200"/>
                    <a:pt x="1552621" y="611309"/>
                  </a:cubicBezTo>
                  <a:cubicBezTo>
                    <a:pt x="1506322" y="744418"/>
                    <a:pt x="1263254" y="835086"/>
                    <a:pt x="1297978" y="865952"/>
                  </a:cubicBezTo>
                  <a:cubicBezTo>
                    <a:pt x="1332702" y="896818"/>
                    <a:pt x="1616282" y="786858"/>
                    <a:pt x="1760965" y="796503"/>
                  </a:cubicBezTo>
                  <a:cubicBezTo>
                    <a:pt x="1905648" y="806148"/>
                    <a:pt x="2094702" y="862093"/>
                    <a:pt x="2166079" y="923825"/>
                  </a:cubicBezTo>
                  <a:cubicBezTo>
                    <a:pt x="2237456" y="985557"/>
                    <a:pt x="2229739" y="1107091"/>
                    <a:pt x="2189228" y="1166893"/>
                  </a:cubicBezTo>
                  <a:cubicBezTo>
                    <a:pt x="2148717" y="1226695"/>
                    <a:pt x="2067695" y="1276853"/>
                    <a:pt x="1923011" y="1282640"/>
                  </a:cubicBezTo>
                  <a:cubicBezTo>
                    <a:pt x="1778328" y="1288427"/>
                    <a:pt x="1375142" y="1188113"/>
                    <a:pt x="1321127" y="1201617"/>
                  </a:cubicBezTo>
                  <a:cubicBezTo>
                    <a:pt x="1267112" y="1215121"/>
                    <a:pt x="1521756" y="1282640"/>
                    <a:pt x="1598920" y="1363663"/>
                  </a:cubicBezTo>
                  <a:cubicBezTo>
                    <a:pt x="1676084" y="1444686"/>
                    <a:pt x="1757107" y="1572007"/>
                    <a:pt x="1784114" y="1687754"/>
                  </a:cubicBezTo>
                  <a:cubicBezTo>
                    <a:pt x="1811121" y="1803501"/>
                    <a:pt x="1836200" y="2017633"/>
                    <a:pt x="1760965" y="2058144"/>
                  </a:cubicBezTo>
                  <a:cubicBezTo>
                    <a:pt x="1685730" y="2098655"/>
                    <a:pt x="1438803" y="2062002"/>
                    <a:pt x="1332702" y="1930822"/>
                  </a:cubicBezTo>
                  <a:cubicBezTo>
                    <a:pt x="1226601" y="1799642"/>
                    <a:pt x="1168728" y="1334726"/>
                    <a:pt x="1124358" y="1271065"/>
                  </a:cubicBezTo>
                  <a:cubicBezTo>
                    <a:pt x="1079988" y="1207404"/>
                    <a:pt x="1114712" y="1435040"/>
                    <a:pt x="1066484" y="1548858"/>
                  </a:cubicBezTo>
                  <a:cubicBezTo>
                    <a:pt x="1018256" y="1662676"/>
                    <a:pt x="923729" y="1896099"/>
                    <a:pt x="834990" y="1953972"/>
                  </a:cubicBezTo>
                  <a:cubicBezTo>
                    <a:pt x="746251" y="2011845"/>
                    <a:pt x="568773" y="1982908"/>
                    <a:pt x="534049" y="1896098"/>
                  </a:cubicBezTo>
                  <a:cubicBezTo>
                    <a:pt x="499325" y="1809288"/>
                    <a:pt x="568773" y="1550787"/>
                    <a:pt x="626646" y="1433111"/>
                  </a:cubicBezTo>
                  <a:cubicBezTo>
                    <a:pt x="684519" y="1315435"/>
                    <a:pt x="906367" y="1188114"/>
                    <a:pt x="881289" y="1190043"/>
                  </a:cubicBezTo>
                  <a:cubicBezTo>
                    <a:pt x="856211" y="1191972"/>
                    <a:pt x="622788" y="1435041"/>
                    <a:pt x="476175" y="1444686"/>
                  </a:cubicBezTo>
                  <a:cubicBezTo>
                    <a:pt x="329562" y="1454331"/>
                    <a:pt x="24762" y="1319293"/>
                    <a:pt x="1613" y="1247916"/>
                  </a:cubicBezTo>
                  <a:cubicBezTo>
                    <a:pt x="-21536" y="1176539"/>
                    <a:pt x="209958" y="1062721"/>
                    <a:pt x="337279" y="1016422"/>
                  </a:cubicBezTo>
                  <a:cubicBezTo>
                    <a:pt x="464600" y="970123"/>
                    <a:pt x="767472" y="1000990"/>
                    <a:pt x="777117" y="970124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D0929DC-AEAE-470A-BB28-16487489B9DE}"/>
                </a:ext>
              </a:extLst>
            </p:cNvPr>
            <p:cNvSpPr/>
            <p:nvPr/>
          </p:nvSpPr>
          <p:spPr>
            <a:xfrm>
              <a:off x="-1863711" y="2699343"/>
              <a:ext cx="285123" cy="33566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C70BFFD-F271-4690-BE29-8ED4F108B55E}"/>
              </a:ext>
            </a:extLst>
          </p:cNvPr>
          <p:cNvGrpSpPr/>
          <p:nvPr/>
        </p:nvGrpSpPr>
        <p:grpSpPr>
          <a:xfrm>
            <a:off x="10485694" y="5088773"/>
            <a:ext cx="2219812" cy="2073794"/>
            <a:chOff x="-2822320" y="1830279"/>
            <a:chExt cx="2219812" cy="2073794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747550F-4066-4709-BE38-03A6360D19D0}"/>
                </a:ext>
              </a:extLst>
            </p:cNvPr>
            <p:cNvSpPr/>
            <p:nvPr/>
          </p:nvSpPr>
          <p:spPr>
            <a:xfrm>
              <a:off x="-2822320" y="1830279"/>
              <a:ext cx="2219812" cy="2073794"/>
            </a:xfrm>
            <a:custGeom>
              <a:avLst/>
              <a:gdLst>
                <a:gd name="connsiteX0" fmla="*/ 777117 w 2219812"/>
                <a:gd name="connsiteY0" fmla="*/ 970124 h 2073794"/>
                <a:gd name="connsiteX1" fmla="*/ 395152 w 2219812"/>
                <a:gd name="connsiteY1" fmla="*/ 831228 h 2073794"/>
                <a:gd name="connsiteX2" fmla="*/ 152084 w 2219812"/>
                <a:gd name="connsiteY2" fmla="*/ 507136 h 2073794"/>
                <a:gd name="connsiteX3" fmla="*/ 684520 w 2219812"/>
                <a:gd name="connsiteY3" fmla="*/ 298792 h 2073794"/>
                <a:gd name="connsiteX4" fmla="*/ 985461 w 2219812"/>
                <a:gd name="connsiteY4" fmla="*/ 727055 h 2073794"/>
                <a:gd name="connsiteX5" fmla="*/ 939163 w 2219812"/>
                <a:gd name="connsiteY5" fmla="*/ 391390 h 2073794"/>
                <a:gd name="connsiteX6" fmla="*/ 1147507 w 2219812"/>
                <a:gd name="connsiteY6" fmla="*/ 44149 h 2073794"/>
                <a:gd name="connsiteX7" fmla="*/ 1575770 w 2219812"/>
                <a:gd name="connsiteY7" fmla="*/ 67298 h 2073794"/>
                <a:gd name="connsiteX8" fmla="*/ 1552621 w 2219812"/>
                <a:gd name="connsiteY8" fmla="*/ 611309 h 2073794"/>
                <a:gd name="connsiteX9" fmla="*/ 1297978 w 2219812"/>
                <a:gd name="connsiteY9" fmla="*/ 865952 h 2073794"/>
                <a:gd name="connsiteX10" fmla="*/ 1760965 w 2219812"/>
                <a:gd name="connsiteY10" fmla="*/ 796503 h 2073794"/>
                <a:gd name="connsiteX11" fmla="*/ 2166079 w 2219812"/>
                <a:gd name="connsiteY11" fmla="*/ 923825 h 2073794"/>
                <a:gd name="connsiteX12" fmla="*/ 2189228 w 2219812"/>
                <a:gd name="connsiteY12" fmla="*/ 1166893 h 2073794"/>
                <a:gd name="connsiteX13" fmla="*/ 1923011 w 2219812"/>
                <a:gd name="connsiteY13" fmla="*/ 1282640 h 2073794"/>
                <a:gd name="connsiteX14" fmla="*/ 1321127 w 2219812"/>
                <a:gd name="connsiteY14" fmla="*/ 1201617 h 2073794"/>
                <a:gd name="connsiteX15" fmla="*/ 1598920 w 2219812"/>
                <a:gd name="connsiteY15" fmla="*/ 1363663 h 2073794"/>
                <a:gd name="connsiteX16" fmla="*/ 1784114 w 2219812"/>
                <a:gd name="connsiteY16" fmla="*/ 1687754 h 2073794"/>
                <a:gd name="connsiteX17" fmla="*/ 1760965 w 2219812"/>
                <a:gd name="connsiteY17" fmla="*/ 2058144 h 2073794"/>
                <a:gd name="connsiteX18" fmla="*/ 1332702 w 2219812"/>
                <a:gd name="connsiteY18" fmla="*/ 1930822 h 2073794"/>
                <a:gd name="connsiteX19" fmla="*/ 1124358 w 2219812"/>
                <a:gd name="connsiteY19" fmla="*/ 1271065 h 2073794"/>
                <a:gd name="connsiteX20" fmla="*/ 1066484 w 2219812"/>
                <a:gd name="connsiteY20" fmla="*/ 1548858 h 2073794"/>
                <a:gd name="connsiteX21" fmla="*/ 834990 w 2219812"/>
                <a:gd name="connsiteY21" fmla="*/ 1953972 h 2073794"/>
                <a:gd name="connsiteX22" fmla="*/ 534049 w 2219812"/>
                <a:gd name="connsiteY22" fmla="*/ 1896098 h 2073794"/>
                <a:gd name="connsiteX23" fmla="*/ 626646 w 2219812"/>
                <a:gd name="connsiteY23" fmla="*/ 1433111 h 2073794"/>
                <a:gd name="connsiteX24" fmla="*/ 881289 w 2219812"/>
                <a:gd name="connsiteY24" fmla="*/ 1190043 h 2073794"/>
                <a:gd name="connsiteX25" fmla="*/ 476175 w 2219812"/>
                <a:gd name="connsiteY25" fmla="*/ 1444686 h 2073794"/>
                <a:gd name="connsiteX26" fmla="*/ 1613 w 2219812"/>
                <a:gd name="connsiteY26" fmla="*/ 1247916 h 2073794"/>
                <a:gd name="connsiteX27" fmla="*/ 337279 w 2219812"/>
                <a:gd name="connsiteY27" fmla="*/ 1016422 h 2073794"/>
                <a:gd name="connsiteX28" fmla="*/ 777117 w 2219812"/>
                <a:gd name="connsiteY28" fmla="*/ 970124 h 2073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219812" h="2073794">
                  <a:moveTo>
                    <a:pt x="777117" y="970124"/>
                  </a:moveTo>
                  <a:cubicBezTo>
                    <a:pt x="786762" y="939258"/>
                    <a:pt x="499324" y="908393"/>
                    <a:pt x="395152" y="831228"/>
                  </a:cubicBezTo>
                  <a:cubicBezTo>
                    <a:pt x="290980" y="754063"/>
                    <a:pt x="103856" y="595875"/>
                    <a:pt x="152084" y="507136"/>
                  </a:cubicBezTo>
                  <a:cubicBezTo>
                    <a:pt x="200312" y="418397"/>
                    <a:pt x="545624" y="262139"/>
                    <a:pt x="684520" y="298792"/>
                  </a:cubicBezTo>
                  <a:cubicBezTo>
                    <a:pt x="823416" y="335445"/>
                    <a:pt x="943021" y="711622"/>
                    <a:pt x="985461" y="727055"/>
                  </a:cubicBezTo>
                  <a:cubicBezTo>
                    <a:pt x="1027902" y="742488"/>
                    <a:pt x="912155" y="505208"/>
                    <a:pt x="939163" y="391390"/>
                  </a:cubicBezTo>
                  <a:cubicBezTo>
                    <a:pt x="966171" y="277572"/>
                    <a:pt x="1041406" y="98164"/>
                    <a:pt x="1147507" y="44149"/>
                  </a:cubicBezTo>
                  <a:cubicBezTo>
                    <a:pt x="1253608" y="-9866"/>
                    <a:pt x="1508251" y="-27229"/>
                    <a:pt x="1575770" y="67298"/>
                  </a:cubicBezTo>
                  <a:cubicBezTo>
                    <a:pt x="1643289" y="161825"/>
                    <a:pt x="1598920" y="478200"/>
                    <a:pt x="1552621" y="611309"/>
                  </a:cubicBezTo>
                  <a:cubicBezTo>
                    <a:pt x="1506322" y="744418"/>
                    <a:pt x="1263254" y="835086"/>
                    <a:pt x="1297978" y="865952"/>
                  </a:cubicBezTo>
                  <a:cubicBezTo>
                    <a:pt x="1332702" y="896818"/>
                    <a:pt x="1616282" y="786858"/>
                    <a:pt x="1760965" y="796503"/>
                  </a:cubicBezTo>
                  <a:cubicBezTo>
                    <a:pt x="1905648" y="806148"/>
                    <a:pt x="2094702" y="862093"/>
                    <a:pt x="2166079" y="923825"/>
                  </a:cubicBezTo>
                  <a:cubicBezTo>
                    <a:pt x="2237456" y="985557"/>
                    <a:pt x="2229739" y="1107091"/>
                    <a:pt x="2189228" y="1166893"/>
                  </a:cubicBezTo>
                  <a:cubicBezTo>
                    <a:pt x="2148717" y="1226695"/>
                    <a:pt x="2067695" y="1276853"/>
                    <a:pt x="1923011" y="1282640"/>
                  </a:cubicBezTo>
                  <a:cubicBezTo>
                    <a:pt x="1778328" y="1288427"/>
                    <a:pt x="1375142" y="1188113"/>
                    <a:pt x="1321127" y="1201617"/>
                  </a:cubicBezTo>
                  <a:cubicBezTo>
                    <a:pt x="1267112" y="1215121"/>
                    <a:pt x="1521756" y="1282640"/>
                    <a:pt x="1598920" y="1363663"/>
                  </a:cubicBezTo>
                  <a:cubicBezTo>
                    <a:pt x="1676084" y="1444686"/>
                    <a:pt x="1757107" y="1572007"/>
                    <a:pt x="1784114" y="1687754"/>
                  </a:cubicBezTo>
                  <a:cubicBezTo>
                    <a:pt x="1811121" y="1803501"/>
                    <a:pt x="1836200" y="2017633"/>
                    <a:pt x="1760965" y="2058144"/>
                  </a:cubicBezTo>
                  <a:cubicBezTo>
                    <a:pt x="1685730" y="2098655"/>
                    <a:pt x="1438803" y="2062002"/>
                    <a:pt x="1332702" y="1930822"/>
                  </a:cubicBezTo>
                  <a:cubicBezTo>
                    <a:pt x="1226601" y="1799642"/>
                    <a:pt x="1168728" y="1334726"/>
                    <a:pt x="1124358" y="1271065"/>
                  </a:cubicBezTo>
                  <a:cubicBezTo>
                    <a:pt x="1079988" y="1207404"/>
                    <a:pt x="1114712" y="1435040"/>
                    <a:pt x="1066484" y="1548858"/>
                  </a:cubicBezTo>
                  <a:cubicBezTo>
                    <a:pt x="1018256" y="1662676"/>
                    <a:pt x="923729" y="1896099"/>
                    <a:pt x="834990" y="1953972"/>
                  </a:cubicBezTo>
                  <a:cubicBezTo>
                    <a:pt x="746251" y="2011845"/>
                    <a:pt x="568773" y="1982908"/>
                    <a:pt x="534049" y="1896098"/>
                  </a:cubicBezTo>
                  <a:cubicBezTo>
                    <a:pt x="499325" y="1809288"/>
                    <a:pt x="568773" y="1550787"/>
                    <a:pt x="626646" y="1433111"/>
                  </a:cubicBezTo>
                  <a:cubicBezTo>
                    <a:pt x="684519" y="1315435"/>
                    <a:pt x="906367" y="1188114"/>
                    <a:pt x="881289" y="1190043"/>
                  </a:cubicBezTo>
                  <a:cubicBezTo>
                    <a:pt x="856211" y="1191972"/>
                    <a:pt x="622788" y="1435041"/>
                    <a:pt x="476175" y="1444686"/>
                  </a:cubicBezTo>
                  <a:cubicBezTo>
                    <a:pt x="329562" y="1454331"/>
                    <a:pt x="24762" y="1319293"/>
                    <a:pt x="1613" y="1247916"/>
                  </a:cubicBezTo>
                  <a:cubicBezTo>
                    <a:pt x="-21536" y="1176539"/>
                    <a:pt x="209958" y="1062721"/>
                    <a:pt x="337279" y="1016422"/>
                  </a:cubicBezTo>
                  <a:cubicBezTo>
                    <a:pt x="464600" y="970123"/>
                    <a:pt x="767472" y="1000990"/>
                    <a:pt x="777117" y="970124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2210EC-E417-4954-809C-8B335D12B385}"/>
                </a:ext>
              </a:extLst>
            </p:cNvPr>
            <p:cNvSpPr/>
            <p:nvPr/>
          </p:nvSpPr>
          <p:spPr>
            <a:xfrm>
              <a:off x="-1863711" y="2699343"/>
              <a:ext cx="285123" cy="33566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4B78848E-6FCD-4BCD-9654-15AE60E518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20994">
            <a:off x="-374448" y="4707864"/>
            <a:ext cx="2342606" cy="249994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12F1D64-5A00-4D9B-99DD-858CCB8A19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9389" y="0"/>
            <a:ext cx="3412611" cy="493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077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8B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0A0A7BA-205B-4A67-957C-AA92BC02E9A7}"/>
              </a:ext>
            </a:extLst>
          </p:cNvPr>
          <p:cNvGrpSpPr/>
          <p:nvPr/>
        </p:nvGrpSpPr>
        <p:grpSpPr>
          <a:xfrm>
            <a:off x="4958358" y="2220975"/>
            <a:ext cx="7023134" cy="4252002"/>
            <a:chOff x="5308878" y="2160015"/>
            <a:chExt cx="7023134" cy="4252002"/>
          </a:xfrm>
        </p:grpSpPr>
        <p:sp>
          <p:nvSpPr>
            <p:cNvPr id="2" name="Freeform: Shape 1">
              <a:extLst>
                <a:ext uri="{FF2B5EF4-FFF2-40B4-BE49-F238E27FC236}">
                  <a16:creationId xmlns:a16="http://schemas.microsoft.com/office/drawing/2014/main" id="{EB948430-2CF6-4955-9830-D9FBFF9E1B69}"/>
                </a:ext>
              </a:extLst>
            </p:cNvPr>
            <p:cNvSpPr/>
            <p:nvPr/>
          </p:nvSpPr>
          <p:spPr>
            <a:xfrm>
              <a:off x="5308878" y="2160015"/>
              <a:ext cx="7023134" cy="4099601"/>
            </a:xfrm>
            <a:custGeom>
              <a:avLst/>
              <a:gdLst>
                <a:gd name="connsiteX0" fmla="*/ 174839 w 5813950"/>
                <a:gd name="connsiteY0" fmla="*/ 108694 h 2379331"/>
                <a:gd name="connsiteX1" fmla="*/ 1378799 w 5813950"/>
                <a:gd name="connsiteY1" fmla="*/ 139174 h 2379331"/>
                <a:gd name="connsiteX2" fmla="*/ 2277959 w 5813950"/>
                <a:gd name="connsiteY2" fmla="*/ 2014 h 2379331"/>
                <a:gd name="connsiteX3" fmla="*/ 3329519 w 5813950"/>
                <a:gd name="connsiteY3" fmla="*/ 261094 h 2379331"/>
                <a:gd name="connsiteX4" fmla="*/ 4365839 w 5813950"/>
                <a:gd name="connsiteY4" fmla="*/ 17254 h 2379331"/>
                <a:gd name="connsiteX5" fmla="*/ 5447879 w 5813950"/>
                <a:gd name="connsiteY5" fmla="*/ 139174 h 2379331"/>
                <a:gd name="connsiteX6" fmla="*/ 5813639 w 5813950"/>
                <a:gd name="connsiteY6" fmla="*/ 840214 h 2379331"/>
                <a:gd name="connsiteX7" fmla="*/ 5508839 w 5813950"/>
                <a:gd name="connsiteY7" fmla="*/ 1800334 h 2379331"/>
                <a:gd name="connsiteX8" fmla="*/ 5371679 w 5813950"/>
                <a:gd name="connsiteY8" fmla="*/ 2181334 h 2379331"/>
                <a:gd name="connsiteX9" fmla="*/ 3984839 w 5813950"/>
                <a:gd name="connsiteY9" fmla="*/ 2074654 h 2379331"/>
                <a:gd name="connsiteX10" fmla="*/ 3039959 w 5813950"/>
                <a:gd name="connsiteY10" fmla="*/ 2288014 h 2379331"/>
                <a:gd name="connsiteX11" fmla="*/ 1470239 w 5813950"/>
                <a:gd name="connsiteY11" fmla="*/ 2089894 h 2379331"/>
                <a:gd name="connsiteX12" fmla="*/ 540599 w 5813950"/>
                <a:gd name="connsiteY12" fmla="*/ 2348974 h 2379331"/>
                <a:gd name="connsiteX13" fmla="*/ 22439 w 5813950"/>
                <a:gd name="connsiteY13" fmla="*/ 2242294 h 2379331"/>
                <a:gd name="connsiteX14" fmla="*/ 98639 w 5813950"/>
                <a:gd name="connsiteY14" fmla="*/ 1175494 h 2379331"/>
                <a:gd name="connsiteX15" fmla="*/ 174839 w 5813950"/>
                <a:gd name="connsiteY15" fmla="*/ 108694 h 2379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13950" h="2379331">
                  <a:moveTo>
                    <a:pt x="174839" y="108694"/>
                  </a:moveTo>
                  <a:cubicBezTo>
                    <a:pt x="388199" y="-64026"/>
                    <a:pt x="1028279" y="156954"/>
                    <a:pt x="1378799" y="139174"/>
                  </a:cubicBezTo>
                  <a:cubicBezTo>
                    <a:pt x="1729319" y="121394"/>
                    <a:pt x="1952839" y="-18306"/>
                    <a:pt x="2277959" y="2014"/>
                  </a:cubicBezTo>
                  <a:cubicBezTo>
                    <a:pt x="2603079" y="22334"/>
                    <a:pt x="2981539" y="258554"/>
                    <a:pt x="3329519" y="261094"/>
                  </a:cubicBezTo>
                  <a:cubicBezTo>
                    <a:pt x="3677499" y="263634"/>
                    <a:pt x="4012779" y="37574"/>
                    <a:pt x="4365839" y="17254"/>
                  </a:cubicBezTo>
                  <a:cubicBezTo>
                    <a:pt x="4718899" y="-3066"/>
                    <a:pt x="5206579" y="2014"/>
                    <a:pt x="5447879" y="139174"/>
                  </a:cubicBezTo>
                  <a:cubicBezTo>
                    <a:pt x="5689179" y="276334"/>
                    <a:pt x="5803479" y="563354"/>
                    <a:pt x="5813639" y="840214"/>
                  </a:cubicBezTo>
                  <a:cubicBezTo>
                    <a:pt x="5823799" y="1117074"/>
                    <a:pt x="5582499" y="1576814"/>
                    <a:pt x="5508839" y="1800334"/>
                  </a:cubicBezTo>
                  <a:cubicBezTo>
                    <a:pt x="5435179" y="2023854"/>
                    <a:pt x="5625679" y="2135614"/>
                    <a:pt x="5371679" y="2181334"/>
                  </a:cubicBezTo>
                  <a:cubicBezTo>
                    <a:pt x="5117679" y="2227054"/>
                    <a:pt x="4373459" y="2056874"/>
                    <a:pt x="3984839" y="2074654"/>
                  </a:cubicBezTo>
                  <a:cubicBezTo>
                    <a:pt x="3596219" y="2092434"/>
                    <a:pt x="3459059" y="2285474"/>
                    <a:pt x="3039959" y="2288014"/>
                  </a:cubicBezTo>
                  <a:cubicBezTo>
                    <a:pt x="2620859" y="2290554"/>
                    <a:pt x="1886799" y="2079734"/>
                    <a:pt x="1470239" y="2089894"/>
                  </a:cubicBezTo>
                  <a:cubicBezTo>
                    <a:pt x="1053679" y="2100054"/>
                    <a:pt x="781899" y="2323574"/>
                    <a:pt x="540599" y="2348974"/>
                  </a:cubicBezTo>
                  <a:cubicBezTo>
                    <a:pt x="299299" y="2374374"/>
                    <a:pt x="96099" y="2437874"/>
                    <a:pt x="22439" y="2242294"/>
                  </a:cubicBezTo>
                  <a:cubicBezTo>
                    <a:pt x="-51221" y="2046714"/>
                    <a:pt x="78319" y="1531094"/>
                    <a:pt x="98639" y="1175494"/>
                  </a:cubicBezTo>
                  <a:cubicBezTo>
                    <a:pt x="118959" y="819894"/>
                    <a:pt x="-38521" y="281414"/>
                    <a:pt x="174839" y="108694"/>
                  </a:cubicBezTo>
                  <a:close/>
                </a:path>
              </a:pathLst>
            </a:custGeom>
            <a:solidFill>
              <a:srgbClr val="EBB3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E80FCB8-4C9A-4CE5-8083-3C286F53298F}"/>
                </a:ext>
              </a:extLst>
            </p:cNvPr>
            <p:cNvSpPr txBox="1"/>
            <p:nvPr/>
          </p:nvSpPr>
          <p:spPr>
            <a:xfrm>
              <a:off x="5680557" y="2626365"/>
              <a:ext cx="6493136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b="1" dirty="0">
                  <a:latin typeface="Baskerville Old Face" panose="02020602080505020303" pitchFamily="18" charset="0"/>
                </a:rPr>
                <a:t>Dr. Shamim H Ripon</a:t>
              </a:r>
            </a:p>
            <a:p>
              <a:r>
                <a:rPr lang="en-US" sz="4800" dirty="0">
                  <a:latin typeface="Baskerville Old Face" panose="02020602080505020303" pitchFamily="18" charset="0"/>
                </a:rPr>
                <a:t>Professor</a:t>
              </a:r>
              <a:br>
                <a:rPr lang="en-US" sz="4800" dirty="0">
                  <a:latin typeface="Baskerville Old Face" panose="02020602080505020303" pitchFamily="18" charset="0"/>
                </a:rPr>
              </a:br>
              <a:r>
                <a:rPr lang="en-US" sz="4800" dirty="0">
                  <a:latin typeface="Baskerville Old Face" panose="02020602080505020303" pitchFamily="18" charset="0"/>
                </a:rPr>
                <a:t>Department of Computer Science &amp; Engineering</a:t>
              </a:r>
            </a:p>
            <a:p>
              <a:endParaRPr lang="en-US" sz="4800" dirty="0">
                <a:latin typeface="Baskerville Old Face" panose="02020602080505020303" pitchFamily="18" charset="0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EFC0E75-235D-4FC3-A1AE-5E0F1223673A}"/>
              </a:ext>
            </a:extLst>
          </p:cNvPr>
          <p:cNvSpPr/>
          <p:nvPr/>
        </p:nvSpPr>
        <p:spPr>
          <a:xfrm>
            <a:off x="-3031595" y="0"/>
            <a:ext cx="6636932" cy="68580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F0B87E-706E-49C9-822A-012F5B98EDB4}"/>
              </a:ext>
            </a:extLst>
          </p:cNvPr>
          <p:cNvSpPr txBox="1"/>
          <p:nvPr/>
        </p:nvSpPr>
        <p:spPr>
          <a:xfrm>
            <a:off x="6096000" y="972137"/>
            <a:ext cx="60237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Presented To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4C9A23-D496-467D-9BAC-752FBDFBB9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28" r="19411"/>
          <a:stretch/>
        </p:blipFill>
        <p:spPr>
          <a:xfrm>
            <a:off x="591369" y="1178096"/>
            <a:ext cx="3876318" cy="417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492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r"/>
      </p:transition>
    </mc:Choice>
    <mc:Fallback xmlns="">
      <p:transition spd="slow">
        <p:push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8B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D8B45AD-32D1-4AB9-A953-8F33CEF5E568}"/>
              </a:ext>
            </a:extLst>
          </p:cNvPr>
          <p:cNvGrpSpPr/>
          <p:nvPr/>
        </p:nvGrpSpPr>
        <p:grpSpPr>
          <a:xfrm>
            <a:off x="8591451" y="3769995"/>
            <a:ext cx="4513467" cy="2973134"/>
            <a:chOff x="7650480" y="272986"/>
            <a:chExt cx="4513467" cy="2973134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F3F8AC0F-64D9-4304-AC77-476EA2AA8B57}"/>
                </a:ext>
              </a:extLst>
            </p:cNvPr>
            <p:cNvSpPr/>
            <p:nvPr/>
          </p:nvSpPr>
          <p:spPr>
            <a:xfrm>
              <a:off x="7650480" y="272986"/>
              <a:ext cx="4513467" cy="2973134"/>
            </a:xfrm>
            <a:custGeom>
              <a:avLst/>
              <a:gdLst>
                <a:gd name="connsiteX0" fmla="*/ 3404595 w 3772782"/>
                <a:gd name="connsiteY0" fmla="*/ 199454 h 2278334"/>
                <a:gd name="connsiteX1" fmla="*/ 2551155 w 3772782"/>
                <a:gd name="connsiteY1" fmla="*/ 1334 h 2278334"/>
                <a:gd name="connsiteX2" fmla="*/ 2185395 w 3772782"/>
                <a:gd name="connsiteY2" fmla="*/ 199454 h 2278334"/>
                <a:gd name="connsiteX3" fmla="*/ 1438635 w 3772782"/>
                <a:gd name="connsiteY3" fmla="*/ 1334 h 2278334"/>
                <a:gd name="connsiteX4" fmla="*/ 1240515 w 3772782"/>
                <a:gd name="connsiteY4" fmla="*/ 321374 h 2278334"/>
                <a:gd name="connsiteX5" fmla="*/ 371835 w 3772782"/>
                <a:gd name="connsiteY5" fmla="*/ 367094 h 2278334"/>
                <a:gd name="connsiteX6" fmla="*/ 493755 w 3772782"/>
                <a:gd name="connsiteY6" fmla="*/ 991934 h 2278334"/>
                <a:gd name="connsiteX7" fmla="*/ 6075 w 3772782"/>
                <a:gd name="connsiteY7" fmla="*/ 1494854 h 2278334"/>
                <a:gd name="connsiteX8" fmla="*/ 889995 w 3772782"/>
                <a:gd name="connsiteY8" fmla="*/ 2165414 h 2278334"/>
                <a:gd name="connsiteX9" fmla="*/ 1514835 w 3772782"/>
                <a:gd name="connsiteY9" fmla="*/ 2256854 h 2278334"/>
                <a:gd name="connsiteX10" fmla="*/ 1972035 w 3772782"/>
                <a:gd name="connsiteY10" fmla="*/ 1936814 h 2278334"/>
                <a:gd name="connsiteX11" fmla="*/ 2993115 w 3772782"/>
                <a:gd name="connsiteY11" fmla="*/ 2150174 h 2278334"/>
                <a:gd name="connsiteX12" fmla="*/ 3297915 w 3772782"/>
                <a:gd name="connsiteY12" fmla="*/ 1799654 h 2278334"/>
                <a:gd name="connsiteX13" fmla="*/ 3648435 w 3772782"/>
                <a:gd name="connsiteY13" fmla="*/ 1296734 h 2278334"/>
                <a:gd name="connsiteX14" fmla="*/ 3770355 w 3772782"/>
                <a:gd name="connsiteY14" fmla="*/ 702374 h 2278334"/>
                <a:gd name="connsiteX15" fmla="*/ 3556995 w 3772782"/>
                <a:gd name="connsiteY15" fmla="*/ 489014 h 2278334"/>
                <a:gd name="connsiteX16" fmla="*/ 3404595 w 3772782"/>
                <a:gd name="connsiteY16" fmla="*/ 199454 h 227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72782" h="2278334">
                  <a:moveTo>
                    <a:pt x="3404595" y="199454"/>
                  </a:moveTo>
                  <a:cubicBezTo>
                    <a:pt x="3236955" y="118174"/>
                    <a:pt x="2754355" y="1334"/>
                    <a:pt x="2551155" y="1334"/>
                  </a:cubicBezTo>
                  <a:cubicBezTo>
                    <a:pt x="2347955" y="1334"/>
                    <a:pt x="2370815" y="199454"/>
                    <a:pt x="2185395" y="199454"/>
                  </a:cubicBezTo>
                  <a:cubicBezTo>
                    <a:pt x="1999975" y="199454"/>
                    <a:pt x="1596115" y="-18986"/>
                    <a:pt x="1438635" y="1334"/>
                  </a:cubicBezTo>
                  <a:cubicBezTo>
                    <a:pt x="1281155" y="21654"/>
                    <a:pt x="1418315" y="260414"/>
                    <a:pt x="1240515" y="321374"/>
                  </a:cubicBezTo>
                  <a:cubicBezTo>
                    <a:pt x="1062715" y="382334"/>
                    <a:pt x="496295" y="255334"/>
                    <a:pt x="371835" y="367094"/>
                  </a:cubicBezTo>
                  <a:cubicBezTo>
                    <a:pt x="247375" y="478854"/>
                    <a:pt x="554715" y="803974"/>
                    <a:pt x="493755" y="991934"/>
                  </a:cubicBezTo>
                  <a:cubicBezTo>
                    <a:pt x="432795" y="1179894"/>
                    <a:pt x="-59965" y="1299274"/>
                    <a:pt x="6075" y="1494854"/>
                  </a:cubicBezTo>
                  <a:cubicBezTo>
                    <a:pt x="72115" y="1690434"/>
                    <a:pt x="638535" y="2038414"/>
                    <a:pt x="889995" y="2165414"/>
                  </a:cubicBezTo>
                  <a:cubicBezTo>
                    <a:pt x="1141455" y="2292414"/>
                    <a:pt x="1334495" y="2294954"/>
                    <a:pt x="1514835" y="2256854"/>
                  </a:cubicBezTo>
                  <a:cubicBezTo>
                    <a:pt x="1695175" y="2218754"/>
                    <a:pt x="1725655" y="1954594"/>
                    <a:pt x="1972035" y="1936814"/>
                  </a:cubicBezTo>
                  <a:cubicBezTo>
                    <a:pt x="2218415" y="1919034"/>
                    <a:pt x="2772135" y="2173034"/>
                    <a:pt x="2993115" y="2150174"/>
                  </a:cubicBezTo>
                  <a:cubicBezTo>
                    <a:pt x="3214095" y="2127314"/>
                    <a:pt x="3188695" y="1941894"/>
                    <a:pt x="3297915" y="1799654"/>
                  </a:cubicBezTo>
                  <a:cubicBezTo>
                    <a:pt x="3407135" y="1657414"/>
                    <a:pt x="3569695" y="1479614"/>
                    <a:pt x="3648435" y="1296734"/>
                  </a:cubicBezTo>
                  <a:cubicBezTo>
                    <a:pt x="3727175" y="1113854"/>
                    <a:pt x="3785595" y="836994"/>
                    <a:pt x="3770355" y="702374"/>
                  </a:cubicBezTo>
                  <a:cubicBezTo>
                    <a:pt x="3755115" y="567754"/>
                    <a:pt x="3617955" y="572834"/>
                    <a:pt x="3556995" y="489014"/>
                  </a:cubicBezTo>
                  <a:cubicBezTo>
                    <a:pt x="3496035" y="405194"/>
                    <a:pt x="3572235" y="280734"/>
                    <a:pt x="3404595" y="199454"/>
                  </a:cubicBezTo>
                  <a:close/>
                </a:path>
              </a:pathLst>
            </a:custGeom>
            <a:solidFill>
              <a:srgbClr val="EBB3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E73820C-06CF-4E6A-91C2-0189E99DC306}"/>
                </a:ext>
              </a:extLst>
            </p:cNvPr>
            <p:cNvSpPr txBox="1"/>
            <p:nvPr/>
          </p:nvSpPr>
          <p:spPr>
            <a:xfrm>
              <a:off x="8884920" y="882390"/>
              <a:ext cx="304800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>
                  <a:latin typeface="Berlin Sans FB Demi" panose="020E0802020502020306" pitchFamily="34" charset="0"/>
                </a:rPr>
                <a:t>Our Team</a:t>
              </a:r>
            </a:p>
          </p:txBody>
        </p:sp>
      </p:grp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2D4A1C8-679C-4043-A4C6-1D648CD9A9BA}"/>
              </a:ext>
            </a:extLst>
          </p:cNvPr>
          <p:cNvSpPr/>
          <p:nvPr/>
        </p:nvSpPr>
        <p:spPr>
          <a:xfrm flipH="1">
            <a:off x="8308884" y="1555594"/>
            <a:ext cx="2470940" cy="858602"/>
          </a:xfrm>
          <a:custGeom>
            <a:avLst/>
            <a:gdLst>
              <a:gd name="connsiteX0" fmla="*/ 182939 w 2673729"/>
              <a:gd name="connsiteY0" fmla="*/ 104827 h 858602"/>
              <a:gd name="connsiteX1" fmla="*/ 487739 w 2673729"/>
              <a:gd name="connsiteY1" fmla="*/ 324 h 858602"/>
              <a:gd name="connsiteX2" fmla="*/ 914459 w 2673729"/>
              <a:gd name="connsiteY2" fmla="*/ 69993 h 858602"/>
              <a:gd name="connsiteX3" fmla="*/ 1445682 w 2673729"/>
              <a:gd name="connsiteY3" fmla="*/ 9033 h 858602"/>
              <a:gd name="connsiteX4" fmla="*/ 1907236 w 2673729"/>
              <a:gd name="connsiteY4" fmla="*/ 43867 h 858602"/>
              <a:gd name="connsiteX5" fmla="*/ 2212036 w 2673729"/>
              <a:gd name="connsiteY5" fmla="*/ 96119 h 858602"/>
              <a:gd name="connsiteX6" fmla="*/ 2542962 w 2673729"/>
              <a:gd name="connsiteY6" fmla="*/ 35159 h 858602"/>
              <a:gd name="connsiteX7" fmla="*/ 2673590 w 2673729"/>
              <a:gd name="connsiteY7" fmla="*/ 278999 h 858602"/>
              <a:gd name="connsiteX8" fmla="*/ 2569087 w 2673729"/>
              <a:gd name="connsiteY8" fmla="*/ 644759 h 858602"/>
              <a:gd name="connsiteX9" fmla="*/ 2612630 w 2673729"/>
              <a:gd name="connsiteY9" fmla="*/ 827639 h 858602"/>
              <a:gd name="connsiteX10" fmla="*/ 2168493 w 2673729"/>
              <a:gd name="connsiteY10" fmla="*/ 853764 h 858602"/>
              <a:gd name="connsiteX11" fmla="*/ 1846276 w 2673729"/>
              <a:gd name="connsiteY11" fmla="*/ 775387 h 858602"/>
              <a:gd name="connsiteX12" fmla="*/ 1515350 w 2673729"/>
              <a:gd name="connsiteY12" fmla="*/ 836347 h 858602"/>
              <a:gd name="connsiteX13" fmla="*/ 1018962 w 2673729"/>
              <a:gd name="connsiteY13" fmla="*/ 766679 h 858602"/>
              <a:gd name="connsiteX14" fmla="*/ 783830 w 2673729"/>
              <a:gd name="connsiteY14" fmla="*/ 766679 h 858602"/>
              <a:gd name="connsiteX15" fmla="*/ 426779 w 2673729"/>
              <a:gd name="connsiteY15" fmla="*/ 801513 h 858602"/>
              <a:gd name="connsiteX16" fmla="*/ 165522 w 2673729"/>
              <a:gd name="connsiteY16" fmla="*/ 731844 h 858602"/>
              <a:gd name="connsiteX17" fmla="*/ 59 w 2673729"/>
              <a:gd name="connsiteY17" fmla="*/ 479296 h 858602"/>
              <a:gd name="connsiteX18" fmla="*/ 182939 w 2673729"/>
              <a:gd name="connsiteY18" fmla="*/ 104827 h 858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673729" h="858602">
                <a:moveTo>
                  <a:pt x="182939" y="104827"/>
                </a:moveTo>
                <a:cubicBezTo>
                  <a:pt x="264219" y="24998"/>
                  <a:pt x="365819" y="6130"/>
                  <a:pt x="487739" y="324"/>
                </a:cubicBezTo>
                <a:cubicBezTo>
                  <a:pt x="609659" y="-5482"/>
                  <a:pt x="754802" y="68542"/>
                  <a:pt x="914459" y="69993"/>
                </a:cubicBezTo>
                <a:cubicBezTo>
                  <a:pt x="1074116" y="71444"/>
                  <a:pt x="1280219" y="13387"/>
                  <a:pt x="1445682" y="9033"/>
                </a:cubicBezTo>
                <a:cubicBezTo>
                  <a:pt x="1611145" y="4679"/>
                  <a:pt x="1779510" y="29353"/>
                  <a:pt x="1907236" y="43867"/>
                </a:cubicBezTo>
                <a:cubicBezTo>
                  <a:pt x="2034962" y="58381"/>
                  <a:pt x="2106082" y="97570"/>
                  <a:pt x="2212036" y="96119"/>
                </a:cubicBezTo>
                <a:cubicBezTo>
                  <a:pt x="2317990" y="94668"/>
                  <a:pt x="2466036" y="4679"/>
                  <a:pt x="2542962" y="35159"/>
                </a:cubicBezTo>
                <a:cubicBezTo>
                  <a:pt x="2619888" y="65639"/>
                  <a:pt x="2669236" y="177399"/>
                  <a:pt x="2673590" y="278999"/>
                </a:cubicBezTo>
                <a:cubicBezTo>
                  <a:pt x="2677944" y="380599"/>
                  <a:pt x="2579247" y="553319"/>
                  <a:pt x="2569087" y="644759"/>
                </a:cubicBezTo>
                <a:cubicBezTo>
                  <a:pt x="2558927" y="736199"/>
                  <a:pt x="2679396" y="792805"/>
                  <a:pt x="2612630" y="827639"/>
                </a:cubicBezTo>
                <a:cubicBezTo>
                  <a:pt x="2545864" y="862473"/>
                  <a:pt x="2296219" y="862473"/>
                  <a:pt x="2168493" y="853764"/>
                </a:cubicBezTo>
                <a:cubicBezTo>
                  <a:pt x="2040767" y="845055"/>
                  <a:pt x="1955133" y="778290"/>
                  <a:pt x="1846276" y="775387"/>
                </a:cubicBezTo>
                <a:cubicBezTo>
                  <a:pt x="1737419" y="772484"/>
                  <a:pt x="1653236" y="837798"/>
                  <a:pt x="1515350" y="836347"/>
                </a:cubicBezTo>
                <a:cubicBezTo>
                  <a:pt x="1377464" y="834896"/>
                  <a:pt x="1140882" y="778290"/>
                  <a:pt x="1018962" y="766679"/>
                </a:cubicBezTo>
                <a:cubicBezTo>
                  <a:pt x="897042" y="755068"/>
                  <a:pt x="882527" y="760873"/>
                  <a:pt x="783830" y="766679"/>
                </a:cubicBezTo>
                <a:cubicBezTo>
                  <a:pt x="685133" y="772485"/>
                  <a:pt x="529830" y="807319"/>
                  <a:pt x="426779" y="801513"/>
                </a:cubicBezTo>
                <a:cubicBezTo>
                  <a:pt x="323728" y="795707"/>
                  <a:pt x="236642" y="785547"/>
                  <a:pt x="165522" y="731844"/>
                </a:cubicBezTo>
                <a:cubicBezTo>
                  <a:pt x="94402" y="678141"/>
                  <a:pt x="2962" y="586702"/>
                  <a:pt x="59" y="479296"/>
                </a:cubicBezTo>
                <a:cubicBezTo>
                  <a:pt x="-2844" y="371890"/>
                  <a:pt x="101659" y="184656"/>
                  <a:pt x="182939" y="104827"/>
                </a:cubicBezTo>
                <a:close/>
              </a:path>
            </a:pathLst>
          </a:custGeom>
          <a:solidFill>
            <a:srgbClr val="EBB3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914F93B-6C71-4927-8B43-87260BA97B91}"/>
              </a:ext>
            </a:extLst>
          </p:cNvPr>
          <p:cNvSpPr/>
          <p:nvPr/>
        </p:nvSpPr>
        <p:spPr>
          <a:xfrm>
            <a:off x="265212" y="1592348"/>
            <a:ext cx="2963745" cy="1011118"/>
          </a:xfrm>
          <a:custGeom>
            <a:avLst/>
            <a:gdLst>
              <a:gd name="connsiteX0" fmla="*/ 182939 w 2673729"/>
              <a:gd name="connsiteY0" fmla="*/ 104827 h 858602"/>
              <a:gd name="connsiteX1" fmla="*/ 487739 w 2673729"/>
              <a:gd name="connsiteY1" fmla="*/ 324 h 858602"/>
              <a:gd name="connsiteX2" fmla="*/ 914459 w 2673729"/>
              <a:gd name="connsiteY2" fmla="*/ 69993 h 858602"/>
              <a:gd name="connsiteX3" fmla="*/ 1445682 w 2673729"/>
              <a:gd name="connsiteY3" fmla="*/ 9033 h 858602"/>
              <a:gd name="connsiteX4" fmla="*/ 1907236 w 2673729"/>
              <a:gd name="connsiteY4" fmla="*/ 43867 h 858602"/>
              <a:gd name="connsiteX5" fmla="*/ 2212036 w 2673729"/>
              <a:gd name="connsiteY5" fmla="*/ 96119 h 858602"/>
              <a:gd name="connsiteX6" fmla="*/ 2542962 w 2673729"/>
              <a:gd name="connsiteY6" fmla="*/ 35159 h 858602"/>
              <a:gd name="connsiteX7" fmla="*/ 2673590 w 2673729"/>
              <a:gd name="connsiteY7" fmla="*/ 278999 h 858602"/>
              <a:gd name="connsiteX8" fmla="*/ 2569087 w 2673729"/>
              <a:gd name="connsiteY8" fmla="*/ 644759 h 858602"/>
              <a:gd name="connsiteX9" fmla="*/ 2612630 w 2673729"/>
              <a:gd name="connsiteY9" fmla="*/ 827639 h 858602"/>
              <a:gd name="connsiteX10" fmla="*/ 2168493 w 2673729"/>
              <a:gd name="connsiteY10" fmla="*/ 853764 h 858602"/>
              <a:gd name="connsiteX11" fmla="*/ 1846276 w 2673729"/>
              <a:gd name="connsiteY11" fmla="*/ 775387 h 858602"/>
              <a:gd name="connsiteX12" fmla="*/ 1515350 w 2673729"/>
              <a:gd name="connsiteY12" fmla="*/ 836347 h 858602"/>
              <a:gd name="connsiteX13" fmla="*/ 1018962 w 2673729"/>
              <a:gd name="connsiteY13" fmla="*/ 766679 h 858602"/>
              <a:gd name="connsiteX14" fmla="*/ 783830 w 2673729"/>
              <a:gd name="connsiteY14" fmla="*/ 766679 h 858602"/>
              <a:gd name="connsiteX15" fmla="*/ 426779 w 2673729"/>
              <a:gd name="connsiteY15" fmla="*/ 801513 h 858602"/>
              <a:gd name="connsiteX16" fmla="*/ 165522 w 2673729"/>
              <a:gd name="connsiteY16" fmla="*/ 731844 h 858602"/>
              <a:gd name="connsiteX17" fmla="*/ 59 w 2673729"/>
              <a:gd name="connsiteY17" fmla="*/ 479296 h 858602"/>
              <a:gd name="connsiteX18" fmla="*/ 182939 w 2673729"/>
              <a:gd name="connsiteY18" fmla="*/ 104827 h 858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673729" h="858602">
                <a:moveTo>
                  <a:pt x="182939" y="104827"/>
                </a:moveTo>
                <a:cubicBezTo>
                  <a:pt x="264219" y="24998"/>
                  <a:pt x="365819" y="6130"/>
                  <a:pt x="487739" y="324"/>
                </a:cubicBezTo>
                <a:cubicBezTo>
                  <a:pt x="609659" y="-5482"/>
                  <a:pt x="754802" y="68542"/>
                  <a:pt x="914459" y="69993"/>
                </a:cubicBezTo>
                <a:cubicBezTo>
                  <a:pt x="1074116" y="71444"/>
                  <a:pt x="1280219" y="13387"/>
                  <a:pt x="1445682" y="9033"/>
                </a:cubicBezTo>
                <a:cubicBezTo>
                  <a:pt x="1611145" y="4679"/>
                  <a:pt x="1779510" y="29353"/>
                  <a:pt x="1907236" y="43867"/>
                </a:cubicBezTo>
                <a:cubicBezTo>
                  <a:pt x="2034962" y="58381"/>
                  <a:pt x="2106082" y="97570"/>
                  <a:pt x="2212036" y="96119"/>
                </a:cubicBezTo>
                <a:cubicBezTo>
                  <a:pt x="2317990" y="94668"/>
                  <a:pt x="2466036" y="4679"/>
                  <a:pt x="2542962" y="35159"/>
                </a:cubicBezTo>
                <a:cubicBezTo>
                  <a:pt x="2619888" y="65639"/>
                  <a:pt x="2669236" y="177399"/>
                  <a:pt x="2673590" y="278999"/>
                </a:cubicBezTo>
                <a:cubicBezTo>
                  <a:pt x="2677944" y="380599"/>
                  <a:pt x="2579247" y="553319"/>
                  <a:pt x="2569087" y="644759"/>
                </a:cubicBezTo>
                <a:cubicBezTo>
                  <a:pt x="2558927" y="736199"/>
                  <a:pt x="2679396" y="792805"/>
                  <a:pt x="2612630" y="827639"/>
                </a:cubicBezTo>
                <a:cubicBezTo>
                  <a:pt x="2545864" y="862473"/>
                  <a:pt x="2296219" y="862473"/>
                  <a:pt x="2168493" y="853764"/>
                </a:cubicBezTo>
                <a:cubicBezTo>
                  <a:pt x="2040767" y="845055"/>
                  <a:pt x="1955133" y="778290"/>
                  <a:pt x="1846276" y="775387"/>
                </a:cubicBezTo>
                <a:cubicBezTo>
                  <a:pt x="1737419" y="772484"/>
                  <a:pt x="1653236" y="837798"/>
                  <a:pt x="1515350" y="836347"/>
                </a:cubicBezTo>
                <a:cubicBezTo>
                  <a:pt x="1377464" y="834896"/>
                  <a:pt x="1140882" y="778290"/>
                  <a:pt x="1018962" y="766679"/>
                </a:cubicBezTo>
                <a:cubicBezTo>
                  <a:pt x="897042" y="755068"/>
                  <a:pt x="882527" y="760873"/>
                  <a:pt x="783830" y="766679"/>
                </a:cubicBezTo>
                <a:cubicBezTo>
                  <a:pt x="685133" y="772485"/>
                  <a:pt x="529830" y="807319"/>
                  <a:pt x="426779" y="801513"/>
                </a:cubicBezTo>
                <a:cubicBezTo>
                  <a:pt x="323728" y="795707"/>
                  <a:pt x="236642" y="785547"/>
                  <a:pt x="165522" y="731844"/>
                </a:cubicBezTo>
                <a:cubicBezTo>
                  <a:pt x="94402" y="678141"/>
                  <a:pt x="2962" y="586702"/>
                  <a:pt x="59" y="479296"/>
                </a:cubicBezTo>
                <a:cubicBezTo>
                  <a:pt x="-2844" y="371890"/>
                  <a:pt x="101659" y="184656"/>
                  <a:pt x="182939" y="104827"/>
                </a:cubicBezTo>
                <a:close/>
              </a:path>
            </a:pathLst>
          </a:custGeom>
          <a:solidFill>
            <a:srgbClr val="EBB3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4180A0BD-0D75-4A20-852B-DA21506100BF}"/>
              </a:ext>
            </a:extLst>
          </p:cNvPr>
          <p:cNvSpPr/>
          <p:nvPr/>
        </p:nvSpPr>
        <p:spPr>
          <a:xfrm>
            <a:off x="2315971" y="335972"/>
            <a:ext cx="3273894" cy="1011118"/>
          </a:xfrm>
          <a:custGeom>
            <a:avLst/>
            <a:gdLst>
              <a:gd name="connsiteX0" fmla="*/ 182939 w 2673729"/>
              <a:gd name="connsiteY0" fmla="*/ 104827 h 858602"/>
              <a:gd name="connsiteX1" fmla="*/ 487739 w 2673729"/>
              <a:gd name="connsiteY1" fmla="*/ 324 h 858602"/>
              <a:gd name="connsiteX2" fmla="*/ 914459 w 2673729"/>
              <a:gd name="connsiteY2" fmla="*/ 69993 h 858602"/>
              <a:gd name="connsiteX3" fmla="*/ 1445682 w 2673729"/>
              <a:gd name="connsiteY3" fmla="*/ 9033 h 858602"/>
              <a:gd name="connsiteX4" fmla="*/ 1907236 w 2673729"/>
              <a:gd name="connsiteY4" fmla="*/ 43867 h 858602"/>
              <a:gd name="connsiteX5" fmla="*/ 2212036 w 2673729"/>
              <a:gd name="connsiteY5" fmla="*/ 96119 h 858602"/>
              <a:gd name="connsiteX6" fmla="*/ 2542962 w 2673729"/>
              <a:gd name="connsiteY6" fmla="*/ 35159 h 858602"/>
              <a:gd name="connsiteX7" fmla="*/ 2673590 w 2673729"/>
              <a:gd name="connsiteY7" fmla="*/ 278999 h 858602"/>
              <a:gd name="connsiteX8" fmla="*/ 2569087 w 2673729"/>
              <a:gd name="connsiteY8" fmla="*/ 644759 h 858602"/>
              <a:gd name="connsiteX9" fmla="*/ 2612630 w 2673729"/>
              <a:gd name="connsiteY9" fmla="*/ 827639 h 858602"/>
              <a:gd name="connsiteX10" fmla="*/ 2168493 w 2673729"/>
              <a:gd name="connsiteY10" fmla="*/ 853764 h 858602"/>
              <a:gd name="connsiteX11" fmla="*/ 1846276 w 2673729"/>
              <a:gd name="connsiteY11" fmla="*/ 775387 h 858602"/>
              <a:gd name="connsiteX12" fmla="*/ 1515350 w 2673729"/>
              <a:gd name="connsiteY12" fmla="*/ 836347 h 858602"/>
              <a:gd name="connsiteX13" fmla="*/ 1018962 w 2673729"/>
              <a:gd name="connsiteY13" fmla="*/ 766679 h 858602"/>
              <a:gd name="connsiteX14" fmla="*/ 783830 w 2673729"/>
              <a:gd name="connsiteY14" fmla="*/ 766679 h 858602"/>
              <a:gd name="connsiteX15" fmla="*/ 426779 w 2673729"/>
              <a:gd name="connsiteY15" fmla="*/ 801513 h 858602"/>
              <a:gd name="connsiteX16" fmla="*/ 165522 w 2673729"/>
              <a:gd name="connsiteY16" fmla="*/ 731844 h 858602"/>
              <a:gd name="connsiteX17" fmla="*/ 59 w 2673729"/>
              <a:gd name="connsiteY17" fmla="*/ 479296 h 858602"/>
              <a:gd name="connsiteX18" fmla="*/ 182939 w 2673729"/>
              <a:gd name="connsiteY18" fmla="*/ 104827 h 858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673729" h="858602">
                <a:moveTo>
                  <a:pt x="182939" y="104827"/>
                </a:moveTo>
                <a:cubicBezTo>
                  <a:pt x="264219" y="24998"/>
                  <a:pt x="365819" y="6130"/>
                  <a:pt x="487739" y="324"/>
                </a:cubicBezTo>
                <a:cubicBezTo>
                  <a:pt x="609659" y="-5482"/>
                  <a:pt x="754802" y="68542"/>
                  <a:pt x="914459" y="69993"/>
                </a:cubicBezTo>
                <a:cubicBezTo>
                  <a:pt x="1074116" y="71444"/>
                  <a:pt x="1280219" y="13387"/>
                  <a:pt x="1445682" y="9033"/>
                </a:cubicBezTo>
                <a:cubicBezTo>
                  <a:pt x="1611145" y="4679"/>
                  <a:pt x="1779510" y="29353"/>
                  <a:pt x="1907236" y="43867"/>
                </a:cubicBezTo>
                <a:cubicBezTo>
                  <a:pt x="2034962" y="58381"/>
                  <a:pt x="2106082" y="97570"/>
                  <a:pt x="2212036" y="96119"/>
                </a:cubicBezTo>
                <a:cubicBezTo>
                  <a:pt x="2317990" y="94668"/>
                  <a:pt x="2466036" y="4679"/>
                  <a:pt x="2542962" y="35159"/>
                </a:cubicBezTo>
                <a:cubicBezTo>
                  <a:pt x="2619888" y="65639"/>
                  <a:pt x="2669236" y="177399"/>
                  <a:pt x="2673590" y="278999"/>
                </a:cubicBezTo>
                <a:cubicBezTo>
                  <a:pt x="2677944" y="380599"/>
                  <a:pt x="2579247" y="553319"/>
                  <a:pt x="2569087" y="644759"/>
                </a:cubicBezTo>
                <a:cubicBezTo>
                  <a:pt x="2558927" y="736199"/>
                  <a:pt x="2679396" y="792805"/>
                  <a:pt x="2612630" y="827639"/>
                </a:cubicBezTo>
                <a:cubicBezTo>
                  <a:pt x="2545864" y="862473"/>
                  <a:pt x="2296219" y="862473"/>
                  <a:pt x="2168493" y="853764"/>
                </a:cubicBezTo>
                <a:cubicBezTo>
                  <a:pt x="2040767" y="845055"/>
                  <a:pt x="1955133" y="778290"/>
                  <a:pt x="1846276" y="775387"/>
                </a:cubicBezTo>
                <a:cubicBezTo>
                  <a:pt x="1737419" y="772484"/>
                  <a:pt x="1653236" y="837798"/>
                  <a:pt x="1515350" y="836347"/>
                </a:cubicBezTo>
                <a:cubicBezTo>
                  <a:pt x="1377464" y="834896"/>
                  <a:pt x="1140882" y="778290"/>
                  <a:pt x="1018962" y="766679"/>
                </a:cubicBezTo>
                <a:cubicBezTo>
                  <a:pt x="897042" y="755068"/>
                  <a:pt x="882527" y="760873"/>
                  <a:pt x="783830" y="766679"/>
                </a:cubicBezTo>
                <a:cubicBezTo>
                  <a:pt x="685133" y="772485"/>
                  <a:pt x="529830" y="807319"/>
                  <a:pt x="426779" y="801513"/>
                </a:cubicBezTo>
                <a:cubicBezTo>
                  <a:pt x="323728" y="795707"/>
                  <a:pt x="236642" y="785547"/>
                  <a:pt x="165522" y="731844"/>
                </a:cubicBezTo>
                <a:cubicBezTo>
                  <a:pt x="94402" y="678141"/>
                  <a:pt x="2962" y="586702"/>
                  <a:pt x="59" y="479296"/>
                </a:cubicBezTo>
                <a:cubicBezTo>
                  <a:pt x="-2844" y="371890"/>
                  <a:pt x="101659" y="184656"/>
                  <a:pt x="182939" y="104827"/>
                </a:cubicBezTo>
                <a:close/>
              </a:path>
            </a:pathLst>
          </a:custGeom>
          <a:solidFill>
            <a:srgbClr val="EBB3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2C5ADC6-3792-4BF2-BE98-E7059FD98FE1}"/>
              </a:ext>
            </a:extLst>
          </p:cNvPr>
          <p:cNvSpPr/>
          <p:nvPr/>
        </p:nvSpPr>
        <p:spPr>
          <a:xfrm flipH="1">
            <a:off x="6576267" y="279623"/>
            <a:ext cx="2470938" cy="858602"/>
          </a:xfrm>
          <a:custGeom>
            <a:avLst/>
            <a:gdLst>
              <a:gd name="connsiteX0" fmla="*/ 182939 w 2673729"/>
              <a:gd name="connsiteY0" fmla="*/ 104827 h 858602"/>
              <a:gd name="connsiteX1" fmla="*/ 487739 w 2673729"/>
              <a:gd name="connsiteY1" fmla="*/ 324 h 858602"/>
              <a:gd name="connsiteX2" fmla="*/ 914459 w 2673729"/>
              <a:gd name="connsiteY2" fmla="*/ 69993 h 858602"/>
              <a:gd name="connsiteX3" fmla="*/ 1445682 w 2673729"/>
              <a:gd name="connsiteY3" fmla="*/ 9033 h 858602"/>
              <a:gd name="connsiteX4" fmla="*/ 1907236 w 2673729"/>
              <a:gd name="connsiteY4" fmla="*/ 43867 h 858602"/>
              <a:gd name="connsiteX5" fmla="*/ 2212036 w 2673729"/>
              <a:gd name="connsiteY5" fmla="*/ 96119 h 858602"/>
              <a:gd name="connsiteX6" fmla="*/ 2542962 w 2673729"/>
              <a:gd name="connsiteY6" fmla="*/ 35159 h 858602"/>
              <a:gd name="connsiteX7" fmla="*/ 2673590 w 2673729"/>
              <a:gd name="connsiteY7" fmla="*/ 278999 h 858602"/>
              <a:gd name="connsiteX8" fmla="*/ 2569087 w 2673729"/>
              <a:gd name="connsiteY8" fmla="*/ 644759 h 858602"/>
              <a:gd name="connsiteX9" fmla="*/ 2612630 w 2673729"/>
              <a:gd name="connsiteY9" fmla="*/ 827639 h 858602"/>
              <a:gd name="connsiteX10" fmla="*/ 2168493 w 2673729"/>
              <a:gd name="connsiteY10" fmla="*/ 853764 h 858602"/>
              <a:gd name="connsiteX11" fmla="*/ 1846276 w 2673729"/>
              <a:gd name="connsiteY11" fmla="*/ 775387 h 858602"/>
              <a:gd name="connsiteX12" fmla="*/ 1515350 w 2673729"/>
              <a:gd name="connsiteY12" fmla="*/ 836347 h 858602"/>
              <a:gd name="connsiteX13" fmla="*/ 1018962 w 2673729"/>
              <a:gd name="connsiteY13" fmla="*/ 766679 h 858602"/>
              <a:gd name="connsiteX14" fmla="*/ 783830 w 2673729"/>
              <a:gd name="connsiteY14" fmla="*/ 766679 h 858602"/>
              <a:gd name="connsiteX15" fmla="*/ 426779 w 2673729"/>
              <a:gd name="connsiteY15" fmla="*/ 801513 h 858602"/>
              <a:gd name="connsiteX16" fmla="*/ 165522 w 2673729"/>
              <a:gd name="connsiteY16" fmla="*/ 731844 h 858602"/>
              <a:gd name="connsiteX17" fmla="*/ 59 w 2673729"/>
              <a:gd name="connsiteY17" fmla="*/ 479296 h 858602"/>
              <a:gd name="connsiteX18" fmla="*/ 182939 w 2673729"/>
              <a:gd name="connsiteY18" fmla="*/ 104827 h 858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673729" h="858602">
                <a:moveTo>
                  <a:pt x="182939" y="104827"/>
                </a:moveTo>
                <a:cubicBezTo>
                  <a:pt x="264219" y="24998"/>
                  <a:pt x="365819" y="6130"/>
                  <a:pt x="487739" y="324"/>
                </a:cubicBezTo>
                <a:cubicBezTo>
                  <a:pt x="609659" y="-5482"/>
                  <a:pt x="754802" y="68542"/>
                  <a:pt x="914459" y="69993"/>
                </a:cubicBezTo>
                <a:cubicBezTo>
                  <a:pt x="1074116" y="71444"/>
                  <a:pt x="1280219" y="13387"/>
                  <a:pt x="1445682" y="9033"/>
                </a:cubicBezTo>
                <a:cubicBezTo>
                  <a:pt x="1611145" y="4679"/>
                  <a:pt x="1779510" y="29353"/>
                  <a:pt x="1907236" y="43867"/>
                </a:cubicBezTo>
                <a:cubicBezTo>
                  <a:pt x="2034962" y="58381"/>
                  <a:pt x="2106082" y="97570"/>
                  <a:pt x="2212036" y="96119"/>
                </a:cubicBezTo>
                <a:cubicBezTo>
                  <a:pt x="2317990" y="94668"/>
                  <a:pt x="2466036" y="4679"/>
                  <a:pt x="2542962" y="35159"/>
                </a:cubicBezTo>
                <a:cubicBezTo>
                  <a:pt x="2619888" y="65639"/>
                  <a:pt x="2669236" y="177399"/>
                  <a:pt x="2673590" y="278999"/>
                </a:cubicBezTo>
                <a:cubicBezTo>
                  <a:pt x="2677944" y="380599"/>
                  <a:pt x="2579247" y="553319"/>
                  <a:pt x="2569087" y="644759"/>
                </a:cubicBezTo>
                <a:cubicBezTo>
                  <a:pt x="2558927" y="736199"/>
                  <a:pt x="2679396" y="792805"/>
                  <a:pt x="2612630" y="827639"/>
                </a:cubicBezTo>
                <a:cubicBezTo>
                  <a:pt x="2545864" y="862473"/>
                  <a:pt x="2296219" y="862473"/>
                  <a:pt x="2168493" y="853764"/>
                </a:cubicBezTo>
                <a:cubicBezTo>
                  <a:pt x="2040767" y="845055"/>
                  <a:pt x="1955133" y="778290"/>
                  <a:pt x="1846276" y="775387"/>
                </a:cubicBezTo>
                <a:cubicBezTo>
                  <a:pt x="1737419" y="772484"/>
                  <a:pt x="1653236" y="837798"/>
                  <a:pt x="1515350" y="836347"/>
                </a:cubicBezTo>
                <a:cubicBezTo>
                  <a:pt x="1377464" y="834896"/>
                  <a:pt x="1140882" y="778290"/>
                  <a:pt x="1018962" y="766679"/>
                </a:cubicBezTo>
                <a:cubicBezTo>
                  <a:pt x="897042" y="755068"/>
                  <a:pt x="882527" y="760873"/>
                  <a:pt x="783830" y="766679"/>
                </a:cubicBezTo>
                <a:cubicBezTo>
                  <a:pt x="685133" y="772485"/>
                  <a:pt x="529830" y="807319"/>
                  <a:pt x="426779" y="801513"/>
                </a:cubicBezTo>
                <a:cubicBezTo>
                  <a:pt x="323728" y="795707"/>
                  <a:pt x="236642" y="785547"/>
                  <a:pt x="165522" y="731844"/>
                </a:cubicBezTo>
                <a:cubicBezTo>
                  <a:pt x="94402" y="678141"/>
                  <a:pt x="2962" y="586702"/>
                  <a:pt x="59" y="479296"/>
                </a:cubicBezTo>
                <a:cubicBezTo>
                  <a:pt x="-2844" y="371890"/>
                  <a:pt x="101659" y="184656"/>
                  <a:pt x="182939" y="104827"/>
                </a:cubicBezTo>
                <a:close/>
              </a:path>
            </a:pathLst>
          </a:custGeom>
          <a:solidFill>
            <a:srgbClr val="EBB3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8130E3-FF8E-449F-A9D7-56D6E37FE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7604" y="1668607"/>
            <a:ext cx="4668554" cy="5309627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0BDF53D2-DCEA-4F3E-8B0A-AECE27568348}"/>
              </a:ext>
            </a:extLst>
          </p:cNvPr>
          <p:cNvSpPr/>
          <p:nvPr/>
        </p:nvSpPr>
        <p:spPr>
          <a:xfrm>
            <a:off x="4239131" y="1390985"/>
            <a:ext cx="1188720" cy="1201270"/>
          </a:xfrm>
          <a:prstGeom prst="ellipse">
            <a:avLst/>
          </a:prstGeom>
          <a:blipFill dpi="0" rotWithShape="1">
            <a:blip r:embed="rId3"/>
            <a:srcRect/>
            <a:stretch>
              <a:fillRect l="-33707" t="-46439" r="-35524" b="-514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EAF69B1-437B-4638-A85C-00F773806BCE}"/>
              </a:ext>
            </a:extLst>
          </p:cNvPr>
          <p:cNvSpPr/>
          <p:nvPr/>
        </p:nvSpPr>
        <p:spPr>
          <a:xfrm>
            <a:off x="5836498" y="1212926"/>
            <a:ext cx="1210235" cy="1201270"/>
          </a:xfrm>
          <a:prstGeom prst="ellipse">
            <a:avLst/>
          </a:prstGeom>
          <a:blipFill dpi="0" rotWithShape="1">
            <a:blip r:embed="rId4"/>
            <a:srcRect/>
            <a:stretch>
              <a:fillRect l="-7000" t="-2000" r="-22000" b="-58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89113E7-B602-4305-AB23-E866C324F711}"/>
              </a:ext>
            </a:extLst>
          </p:cNvPr>
          <p:cNvSpPr/>
          <p:nvPr/>
        </p:nvSpPr>
        <p:spPr>
          <a:xfrm>
            <a:off x="3105096" y="2356688"/>
            <a:ext cx="1210235" cy="1201270"/>
          </a:xfrm>
          <a:prstGeom prst="ellipse">
            <a:avLst/>
          </a:prstGeom>
          <a:blipFill dpi="0" rotWithShape="1">
            <a:blip r:embed="rId5"/>
            <a:srcRect/>
            <a:stretch>
              <a:fillRect l="-16000" t="1000" r="-14000" b="-58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CFF33A5-C45A-4269-887C-7284041BC4C2}"/>
              </a:ext>
            </a:extLst>
          </p:cNvPr>
          <p:cNvSpPr/>
          <p:nvPr/>
        </p:nvSpPr>
        <p:spPr>
          <a:xfrm>
            <a:off x="7071328" y="1991620"/>
            <a:ext cx="1210235" cy="1201270"/>
          </a:xfrm>
          <a:prstGeom prst="ellipse">
            <a:avLst/>
          </a:prstGeom>
          <a:blipFill dpi="0" rotWithShape="1">
            <a:blip r:embed="rId6"/>
            <a:srcRect/>
            <a:stretch>
              <a:fillRect l="-10000" t="-7000" r="-13000" b="-63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46BEBF6-21BC-4C27-83BC-D89D850139C0}"/>
              </a:ext>
            </a:extLst>
          </p:cNvPr>
          <p:cNvSpPr/>
          <p:nvPr/>
        </p:nvSpPr>
        <p:spPr>
          <a:xfrm>
            <a:off x="6771119" y="379866"/>
            <a:ext cx="215956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 Rounded MT Bold" panose="020F0704030504030204" pitchFamily="34" charset="0"/>
              </a:rPr>
              <a:t>B M </a:t>
            </a:r>
            <a:r>
              <a:rPr lang="en-US" dirty="0" err="1">
                <a:latin typeface="Arial Rounded MT Bold" panose="020F0704030504030204" pitchFamily="34" charset="0"/>
              </a:rPr>
              <a:t>Shahria</a:t>
            </a:r>
            <a:r>
              <a:rPr lang="en-US" dirty="0">
                <a:latin typeface="Arial Rounded MT Bold" panose="020F0704030504030204" pitchFamily="34" charset="0"/>
              </a:rPr>
              <a:t> </a:t>
            </a:r>
            <a:r>
              <a:rPr lang="en-US" dirty="0" err="1">
                <a:latin typeface="Arial Rounded MT Bold" panose="020F0704030504030204" pitchFamily="34" charset="0"/>
              </a:rPr>
              <a:t>Alam</a:t>
            </a:r>
            <a:endParaRPr lang="en-US" dirty="0">
              <a:latin typeface="Arial Rounded MT Bold" panose="020F0704030504030204" pitchFamily="34" charset="0"/>
            </a:endParaRPr>
          </a:p>
          <a:p>
            <a:r>
              <a:rPr lang="en-US" dirty="0">
                <a:latin typeface="Arial Rounded MT Bold" panose="020F0704030504030204" pitchFamily="34" charset="0"/>
              </a:rPr>
              <a:t>2021-3-60-016</a:t>
            </a:r>
          </a:p>
          <a:p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8960779-CF3E-46F3-8E92-0BA736D098D5}"/>
              </a:ext>
            </a:extLst>
          </p:cNvPr>
          <p:cNvSpPr/>
          <p:nvPr/>
        </p:nvSpPr>
        <p:spPr>
          <a:xfrm>
            <a:off x="2497185" y="505487"/>
            <a:ext cx="29736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 Rounded MT Bold" panose="020F0704030504030204" pitchFamily="34" charset="0"/>
              </a:rPr>
              <a:t>Mohammad Tahmid Noor</a:t>
            </a:r>
          </a:p>
          <a:p>
            <a:r>
              <a:rPr lang="en-US" dirty="0">
                <a:latin typeface="Arial Rounded MT Bold" panose="020F0704030504030204" pitchFamily="34" charset="0"/>
              </a:rPr>
              <a:t>2021-3-60-026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A7313-E0F7-4D9D-BFE9-183846A28004}"/>
              </a:ext>
            </a:extLst>
          </p:cNvPr>
          <p:cNvSpPr/>
          <p:nvPr/>
        </p:nvSpPr>
        <p:spPr>
          <a:xfrm>
            <a:off x="464397" y="1767865"/>
            <a:ext cx="272395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Arial Rounded MT Bold" panose="020F0704030504030204" pitchFamily="34" charset="0"/>
              </a:rPr>
              <a:t>Tasmiah</a:t>
            </a:r>
            <a:r>
              <a:rPr lang="en-US" dirty="0">
                <a:latin typeface="Arial Rounded MT Bold" panose="020F0704030504030204" pitchFamily="34" charset="0"/>
              </a:rPr>
              <a:t> Rahman Orpa</a:t>
            </a:r>
          </a:p>
          <a:p>
            <a:r>
              <a:rPr lang="en-US" dirty="0">
                <a:latin typeface="Arial Rounded MT Bold" panose="020F0704030504030204" pitchFamily="34" charset="0"/>
              </a:rPr>
              <a:t>2021-3-60-021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85E932E-BD9B-4EFC-894B-B81BBF441642}"/>
              </a:ext>
            </a:extLst>
          </p:cNvPr>
          <p:cNvSpPr/>
          <p:nvPr/>
        </p:nvSpPr>
        <p:spPr>
          <a:xfrm>
            <a:off x="8433473" y="1636242"/>
            <a:ext cx="222176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Arial Rounded MT Bold" panose="020F0704030504030204" pitchFamily="34" charset="0"/>
              </a:rPr>
              <a:t>Sidratul</a:t>
            </a:r>
            <a:r>
              <a:rPr lang="en-US" dirty="0">
                <a:latin typeface="Arial Rounded MT Bold" panose="020F0704030504030204" pitchFamily="34" charset="0"/>
              </a:rPr>
              <a:t> </a:t>
            </a:r>
            <a:r>
              <a:rPr lang="en-US" dirty="0" err="1">
                <a:latin typeface="Arial Rounded MT Bold" panose="020F0704030504030204" pitchFamily="34" charset="0"/>
              </a:rPr>
              <a:t>Moontaha</a:t>
            </a:r>
            <a:endParaRPr lang="en-US" dirty="0">
              <a:latin typeface="Arial Rounded MT Bold" panose="020F0704030504030204" pitchFamily="34" charset="0"/>
            </a:endParaRPr>
          </a:p>
          <a:p>
            <a:r>
              <a:rPr lang="en-US" dirty="0">
                <a:latin typeface="Arial Rounded MT Bold" panose="020F0704030504030204" pitchFamily="34" charset="0"/>
              </a:rPr>
              <a:t>2021-3-60-48</a:t>
            </a:r>
          </a:p>
          <a:p>
            <a:endParaRPr lang="en-US" dirty="0">
              <a:latin typeface="Arial Rounded MT Bold" panose="020F0704030504030204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935AADD-0816-41EA-B4A7-EB78A95597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43435" y="3573058"/>
            <a:ext cx="3853648" cy="354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732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0" grpId="0" animBg="1"/>
      <p:bldP spid="21" grpId="0" animBg="1"/>
      <p:bldP spid="19" grpId="0" animBg="1"/>
      <p:bldP spid="10" grpId="0" animBg="1"/>
      <p:bldP spid="11" grpId="0" animBg="1"/>
      <p:bldP spid="12" grpId="0" animBg="1"/>
      <p:bldP spid="13" grpId="0" animBg="1"/>
      <p:bldP spid="14" grpId="0"/>
      <p:bldP spid="15" grpId="0"/>
      <p:bldP spid="16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8B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913F1F09-E223-4A95-AFEC-E2D75E9364F7}"/>
              </a:ext>
            </a:extLst>
          </p:cNvPr>
          <p:cNvGrpSpPr/>
          <p:nvPr/>
        </p:nvGrpSpPr>
        <p:grpSpPr>
          <a:xfrm>
            <a:off x="6364290" y="367255"/>
            <a:ext cx="4976447" cy="5170359"/>
            <a:chOff x="5266659" y="-917515"/>
            <a:chExt cx="6423660" cy="7140794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6784C8D-596A-4FCD-9BF9-C55697E58D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6659" y="1940839"/>
              <a:ext cx="6423660" cy="4282440"/>
            </a:xfrm>
            <a:prstGeom prst="rect">
              <a:avLst/>
            </a:prstGeom>
          </p:spPr>
        </p:pic>
        <p:sp>
          <p:nvSpPr>
            <p:cNvPr id="22" name="Diagonal Stripe 21">
              <a:extLst>
                <a:ext uri="{FF2B5EF4-FFF2-40B4-BE49-F238E27FC236}">
                  <a16:creationId xmlns:a16="http://schemas.microsoft.com/office/drawing/2014/main" id="{E13DF717-C895-4113-95FC-95C4A9CEDFED}"/>
                </a:ext>
              </a:extLst>
            </p:cNvPr>
            <p:cNvSpPr/>
            <p:nvPr/>
          </p:nvSpPr>
          <p:spPr>
            <a:xfrm rot="2562449">
              <a:off x="5860271" y="-917515"/>
              <a:ext cx="5163614" cy="5177648"/>
            </a:xfrm>
            <a:prstGeom prst="diagStripe">
              <a:avLst/>
            </a:prstGeom>
            <a:solidFill>
              <a:srgbClr val="EBB3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96445D25-98BE-4F53-9296-D9096DCE1B02}"/>
              </a:ext>
            </a:extLst>
          </p:cNvPr>
          <p:cNvSpPr txBox="1"/>
          <p:nvPr/>
        </p:nvSpPr>
        <p:spPr>
          <a:xfrm>
            <a:off x="7333581" y="1051672"/>
            <a:ext cx="320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CommercialScript BT" panose="03030803040807090C04" pitchFamily="66" charset="0"/>
              </a:rPr>
              <a:t>She Bee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E1224FF-804D-426C-8A2A-7E97AF9289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92294"/>
            <a:ext cx="5846495" cy="8768024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B7A77F45-4BBD-435A-91D0-FCAA47CE0FC9}"/>
              </a:ext>
            </a:extLst>
          </p:cNvPr>
          <p:cNvGrpSpPr/>
          <p:nvPr/>
        </p:nvGrpSpPr>
        <p:grpSpPr>
          <a:xfrm>
            <a:off x="757319" y="1973276"/>
            <a:ext cx="3995724" cy="1672000"/>
            <a:chOff x="1669249" y="1957168"/>
            <a:chExt cx="3995724" cy="1672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8603764-5615-4895-8C73-B772EBF0405A}"/>
                </a:ext>
              </a:extLst>
            </p:cNvPr>
            <p:cNvSpPr/>
            <p:nvPr/>
          </p:nvSpPr>
          <p:spPr>
            <a:xfrm>
              <a:off x="1669249" y="1957168"/>
              <a:ext cx="3995724" cy="1672000"/>
            </a:xfrm>
            <a:custGeom>
              <a:avLst/>
              <a:gdLst>
                <a:gd name="connsiteX0" fmla="*/ 301036 w 3995724"/>
                <a:gd name="connsiteY0" fmla="*/ 139455 h 1887653"/>
                <a:gd name="connsiteX1" fmla="*/ 95 w 3995724"/>
                <a:gd name="connsiteY1" fmla="*/ 637167 h 1887653"/>
                <a:gd name="connsiteX2" fmla="*/ 266312 w 3995724"/>
                <a:gd name="connsiteY2" fmla="*/ 1181177 h 1887653"/>
                <a:gd name="connsiteX3" fmla="*/ 69543 w 3995724"/>
                <a:gd name="connsiteY3" fmla="*/ 1621015 h 1887653"/>
                <a:gd name="connsiteX4" fmla="*/ 1354333 w 3995724"/>
                <a:gd name="connsiteY4" fmla="*/ 1887233 h 1887653"/>
                <a:gd name="connsiteX5" fmla="*/ 2187710 w 3995724"/>
                <a:gd name="connsiteY5" fmla="*/ 1563141 h 1887653"/>
                <a:gd name="connsiteX6" fmla="*/ 3437776 w 3995724"/>
                <a:gd name="connsiteY6" fmla="*/ 1748336 h 1887653"/>
                <a:gd name="connsiteX7" fmla="*/ 3993360 w 3995724"/>
                <a:gd name="connsiteY7" fmla="*/ 1343222 h 1887653"/>
                <a:gd name="connsiteX8" fmla="*/ 3646120 w 3995724"/>
                <a:gd name="connsiteY8" fmla="*/ 752914 h 1887653"/>
                <a:gd name="connsiteX9" fmla="*/ 3854464 w 3995724"/>
                <a:gd name="connsiteY9" fmla="*/ 220478 h 1887653"/>
                <a:gd name="connsiteX10" fmla="*/ 2997938 w 3995724"/>
                <a:gd name="connsiteY10" fmla="*/ 23709 h 1887653"/>
                <a:gd name="connsiteX11" fmla="*/ 2199285 w 3995724"/>
                <a:gd name="connsiteY11" fmla="*/ 197329 h 1887653"/>
                <a:gd name="connsiteX12" fmla="*/ 1331183 w 3995724"/>
                <a:gd name="connsiteY12" fmla="*/ 559 h 1887653"/>
                <a:gd name="connsiteX13" fmla="*/ 301036 w 3995724"/>
                <a:gd name="connsiteY13" fmla="*/ 139455 h 188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95724" h="1887653">
                  <a:moveTo>
                    <a:pt x="301036" y="139455"/>
                  </a:moveTo>
                  <a:cubicBezTo>
                    <a:pt x="79188" y="245556"/>
                    <a:pt x="5882" y="463547"/>
                    <a:pt x="95" y="637167"/>
                  </a:cubicBezTo>
                  <a:cubicBezTo>
                    <a:pt x="-5692" y="810787"/>
                    <a:pt x="254737" y="1017202"/>
                    <a:pt x="266312" y="1181177"/>
                  </a:cubicBezTo>
                  <a:cubicBezTo>
                    <a:pt x="277887" y="1345152"/>
                    <a:pt x="-111794" y="1503339"/>
                    <a:pt x="69543" y="1621015"/>
                  </a:cubicBezTo>
                  <a:cubicBezTo>
                    <a:pt x="250880" y="1738691"/>
                    <a:pt x="1001305" y="1896879"/>
                    <a:pt x="1354333" y="1887233"/>
                  </a:cubicBezTo>
                  <a:cubicBezTo>
                    <a:pt x="1707361" y="1877587"/>
                    <a:pt x="1840470" y="1586290"/>
                    <a:pt x="2187710" y="1563141"/>
                  </a:cubicBezTo>
                  <a:cubicBezTo>
                    <a:pt x="2534950" y="1539992"/>
                    <a:pt x="3136834" y="1784989"/>
                    <a:pt x="3437776" y="1748336"/>
                  </a:cubicBezTo>
                  <a:cubicBezTo>
                    <a:pt x="3738718" y="1711683"/>
                    <a:pt x="3958636" y="1509126"/>
                    <a:pt x="3993360" y="1343222"/>
                  </a:cubicBezTo>
                  <a:cubicBezTo>
                    <a:pt x="4028084" y="1177318"/>
                    <a:pt x="3669269" y="940038"/>
                    <a:pt x="3646120" y="752914"/>
                  </a:cubicBezTo>
                  <a:cubicBezTo>
                    <a:pt x="3622971" y="565790"/>
                    <a:pt x="3962494" y="342012"/>
                    <a:pt x="3854464" y="220478"/>
                  </a:cubicBezTo>
                  <a:cubicBezTo>
                    <a:pt x="3746434" y="98944"/>
                    <a:pt x="3273801" y="27567"/>
                    <a:pt x="2997938" y="23709"/>
                  </a:cubicBezTo>
                  <a:cubicBezTo>
                    <a:pt x="2722075" y="19851"/>
                    <a:pt x="2477078" y="201187"/>
                    <a:pt x="2199285" y="197329"/>
                  </a:cubicBezTo>
                  <a:cubicBezTo>
                    <a:pt x="1921493" y="193471"/>
                    <a:pt x="1645629" y="6346"/>
                    <a:pt x="1331183" y="559"/>
                  </a:cubicBezTo>
                  <a:cubicBezTo>
                    <a:pt x="1016737" y="-5228"/>
                    <a:pt x="522884" y="33354"/>
                    <a:pt x="301036" y="139455"/>
                  </a:cubicBezTo>
                  <a:close/>
                </a:path>
              </a:pathLst>
            </a:custGeom>
            <a:solidFill>
              <a:srgbClr val="BA8B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174F7DC-1B03-47C6-AAE8-359794A95B6B}"/>
                </a:ext>
              </a:extLst>
            </p:cNvPr>
            <p:cNvSpPr txBox="1"/>
            <p:nvPr/>
          </p:nvSpPr>
          <p:spPr>
            <a:xfrm>
              <a:off x="2150844" y="2225609"/>
              <a:ext cx="307904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latin typeface="Forte" panose="03060902040502070203" pitchFamily="66" charset="0"/>
                </a:rPr>
                <a:t>Our Project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AD36213-B084-4ED3-989F-E379B970E532}"/>
              </a:ext>
            </a:extLst>
          </p:cNvPr>
          <p:cNvSpPr/>
          <p:nvPr/>
        </p:nvSpPr>
        <p:spPr>
          <a:xfrm>
            <a:off x="6197600" y="5537614"/>
            <a:ext cx="5367827" cy="802226"/>
          </a:xfrm>
          <a:prstGeom prst="rect">
            <a:avLst/>
          </a:prstGeom>
          <a:solidFill>
            <a:srgbClr val="EBB3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opperplate Gothic Bold" panose="020E0705020206020404" pitchFamily="34" charset="0"/>
              </a:rPr>
              <a:t>Cake Shop Management System</a:t>
            </a:r>
          </a:p>
        </p:txBody>
      </p:sp>
    </p:spTree>
    <p:extLst>
      <p:ext uri="{BB962C8B-B14F-4D97-AF65-F5344CB8AC3E}">
        <p14:creationId xmlns:p14="http://schemas.microsoft.com/office/powerpoint/2010/main" val="3916161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8B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DE1224FF-804D-426C-8A2A-7E97AF9289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5692" y="-518420"/>
            <a:ext cx="5846495" cy="8768024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B7A77F45-4BBD-435A-91D0-FCAA47CE0FC9}"/>
              </a:ext>
            </a:extLst>
          </p:cNvPr>
          <p:cNvGrpSpPr/>
          <p:nvPr/>
        </p:nvGrpSpPr>
        <p:grpSpPr>
          <a:xfrm>
            <a:off x="339307" y="1945343"/>
            <a:ext cx="3995724" cy="2043183"/>
            <a:chOff x="1669249" y="1957168"/>
            <a:chExt cx="3995724" cy="1672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8603764-5615-4895-8C73-B772EBF0405A}"/>
                </a:ext>
              </a:extLst>
            </p:cNvPr>
            <p:cNvSpPr/>
            <p:nvPr/>
          </p:nvSpPr>
          <p:spPr>
            <a:xfrm>
              <a:off x="1669249" y="1957168"/>
              <a:ext cx="3995724" cy="1672000"/>
            </a:xfrm>
            <a:custGeom>
              <a:avLst/>
              <a:gdLst>
                <a:gd name="connsiteX0" fmla="*/ 301036 w 3995724"/>
                <a:gd name="connsiteY0" fmla="*/ 139455 h 1887653"/>
                <a:gd name="connsiteX1" fmla="*/ 95 w 3995724"/>
                <a:gd name="connsiteY1" fmla="*/ 637167 h 1887653"/>
                <a:gd name="connsiteX2" fmla="*/ 266312 w 3995724"/>
                <a:gd name="connsiteY2" fmla="*/ 1181177 h 1887653"/>
                <a:gd name="connsiteX3" fmla="*/ 69543 w 3995724"/>
                <a:gd name="connsiteY3" fmla="*/ 1621015 h 1887653"/>
                <a:gd name="connsiteX4" fmla="*/ 1354333 w 3995724"/>
                <a:gd name="connsiteY4" fmla="*/ 1887233 h 1887653"/>
                <a:gd name="connsiteX5" fmla="*/ 2187710 w 3995724"/>
                <a:gd name="connsiteY5" fmla="*/ 1563141 h 1887653"/>
                <a:gd name="connsiteX6" fmla="*/ 3437776 w 3995724"/>
                <a:gd name="connsiteY6" fmla="*/ 1748336 h 1887653"/>
                <a:gd name="connsiteX7" fmla="*/ 3993360 w 3995724"/>
                <a:gd name="connsiteY7" fmla="*/ 1343222 h 1887653"/>
                <a:gd name="connsiteX8" fmla="*/ 3646120 w 3995724"/>
                <a:gd name="connsiteY8" fmla="*/ 752914 h 1887653"/>
                <a:gd name="connsiteX9" fmla="*/ 3854464 w 3995724"/>
                <a:gd name="connsiteY9" fmla="*/ 220478 h 1887653"/>
                <a:gd name="connsiteX10" fmla="*/ 2997938 w 3995724"/>
                <a:gd name="connsiteY10" fmla="*/ 23709 h 1887653"/>
                <a:gd name="connsiteX11" fmla="*/ 2199285 w 3995724"/>
                <a:gd name="connsiteY11" fmla="*/ 197329 h 1887653"/>
                <a:gd name="connsiteX12" fmla="*/ 1331183 w 3995724"/>
                <a:gd name="connsiteY12" fmla="*/ 559 h 1887653"/>
                <a:gd name="connsiteX13" fmla="*/ 301036 w 3995724"/>
                <a:gd name="connsiteY13" fmla="*/ 139455 h 188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95724" h="1887653">
                  <a:moveTo>
                    <a:pt x="301036" y="139455"/>
                  </a:moveTo>
                  <a:cubicBezTo>
                    <a:pt x="79188" y="245556"/>
                    <a:pt x="5882" y="463547"/>
                    <a:pt x="95" y="637167"/>
                  </a:cubicBezTo>
                  <a:cubicBezTo>
                    <a:pt x="-5692" y="810787"/>
                    <a:pt x="254737" y="1017202"/>
                    <a:pt x="266312" y="1181177"/>
                  </a:cubicBezTo>
                  <a:cubicBezTo>
                    <a:pt x="277887" y="1345152"/>
                    <a:pt x="-111794" y="1503339"/>
                    <a:pt x="69543" y="1621015"/>
                  </a:cubicBezTo>
                  <a:cubicBezTo>
                    <a:pt x="250880" y="1738691"/>
                    <a:pt x="1001305" y="1896879"/>
                    <a:pt x="1354333" y="1887233"/>
                  </a:cubicBezTo>
                  <a:cubicBezTo>
                    <a:pt x="1707361" y="1877587"/>
                    <a:pt x="1840470" y="1586290"/>
                    <a:pt x="2187710" y="1563141"/>
                  </a:cubicBezTo>
                  <a:cubicBezTo>
                    <a:pt x="2534950" y="1539992"/>
                    <a:pt x="3136834" y="1784989"/>
                    <a:pt x="3437776" y="1748336"/>
                  </a:cubicBezTo>
                  <a:cubicBezTo>
                    <a:pt x="3738718" y="1711683"/>
                    <a:pt x="3958636" y="1509126"/>
                    <a:pt x="3993360" y="1343222"/>
                  </a:cubicBezTo>
                  <a:cubicBezTo>
                    <a:pt x="4028084" y="1177318"/>
                    <a:pt x="3669269" y="940038"/>
                    <a:pt x="3646120" y="752914"/>
                  </a:cubicBezTo>
                  <a:cubicBezTo>
                    <a:pt x="3622971" y="565790"/>
                    <a:pt x="3962494" y="342012"/>
                    <a:pt x="3854464" y="220478"/>
                  </a:cubicBezTo>
                  <a:cubicBezTo>
                    <a:pt x="3746434" y="98944"/>
                    <a:pt x="3273801" y="27567"/>
                    <a:pt x="2997938" y="23709"/>
                  </a:cubicBezTo>
                  <a:cubicBezTo>
                    <a:pt x="2722075" y="19851"/>
                    <a:pt x="2477078" y="201187"/>
                    <a:pt x="2199285" y="197329"/>
                  </a:cubicBezTo>
                  <a:cubicBezTo>
                    <a:pt x="1921493" y="193471"/>
                    <a:pt x="1645629" y="6346"/>
                    <a:pt x="1331183" y="559"/>
                  </a:cubicBezTo>
                  <a:cubicBezTo>
                    <a:pt x="1016737" y="-5228"/>
                    <a:pt x="522884" y="33354"/>
                    <a:pt x="301036" y="139455"/>
                  </a:cubicBezTo>
                  <a:close/>
                </a:path>
              </a:pathLst>
            </a:custGeom>
            <a:solidFill>
              <a:srgbClr val="BA8B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174F7DC-1B03-47C6-AAE8-359794A95B6B}"/>
                </a:ext>
              </a:extLst>
            </p:cNvPr>
            <p:cNvSpPr txBox="1"/>
            <p:nvPr/>
          </p:nvSpPr>
          <p:spPr>
            <a:xfrm>
              <a:off x="2307598" y="2008338"/>
              <a:ext cx="307904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latin typeface="Forte" panose="03060902040502070203" pitchFamily="66" charset="0"/>
                </a:rPr>
                <a:t>Use case</a:t>
              </a:r>
            </a:p>
            <a:p>
              <a:r>
                <a:rPr lang="en-US" sz="4800" dirty="0">
                  <a:latin typeface="Forte" panose="03060902040502070203" pitchFamily="66" charset="0"/>
                </a:rPr>
                <a:t>Diagram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8DE18E8-0462-4403-9922-F318F4BC1C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110" y="51305"/>
            <a:ext cx="6173919" cy="675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628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8B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DD61E90A-61B8-4A14-B64A-5B09024288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" y="0"/>
            <a:ext cx="606933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5720A65-2396-4C96-AF81-21055E81AD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69330" cy="6858000"/>
          </a:xfrm>
          <a:prstGeom prst="rect">
            <a:avLst/>
          </a:pr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DDEC00-B475-4B67-AC59-8FB64681F541}"/>
              </a:ext>
            </a:extLst>
          </p:cNvPr>
          <p:cNvSpPr/>
          <p:nvPr/>
        </p:nvSpPr>
        <p:spPr>
          <a:xfrm>
            <a:off x="917746" y="1036801"/>
            <a:ext cx="7677964" cy="3556484"/>
          </a:xfrm>
          <a:custGeom>
            <a:avLst/>
            <a:gdLst>
              <a:gd name="connsiteX0" fmla="*/ 194774 w 7677964"/>
              <a:gd name="connsiteY0" fmla="*/ 1553999 h 3556484"/>
              <a:gd name="connsiteX1" fmla="*/ 210014 w 7677964"/>
              <a:gd name="connsiteY1" fmla="*/ 1477799 h 3556484"/>
              <a:gd name="connsiteX2" fmla="*/ 545294 w 7677964"/>
              <a:gd name="connsiteY2" fmla="*/ 395759 h 3556484"/>
              <a:gd name="connsiteX3" fmla="*/ 1124414 w 7677964"/>
              <a:gd name="connsiteY3" fmla="*/ 167159 h 3556484"/>
              <a:gd name="connsiteX4" fmla="*/ 1825454 w 7677964"/>
              <a:gd name="connsiteY4" fmla="*/ 319559 h 3556484"/>
              <a:gd name="connsiteX5" fmla="*/ 2739854 w 7677964"/>
              <a:gd name="connsiteY5" fmla="*/ 395759 h 3556484"/>
              <a:gd name="connsiteX6" fmla="*/ 3440894 w 7677964"/>
              <a:gd name="connsiteY6" fmla="*/ 334799 h 3556484"/>
              <a:gd name="connsiteX7" fmla="*/ 4157174 w 7677964"/>
              <a:gd name="connsiteY7" fmla="*/ 182399 h 3556484"/>
              <a:gd name="connsiteX8" fmla="*/ 5574494 w 7677964"/>
              <a:gd name="connsiteY8" fmla="*/ 29999 h 3556484"/>
              <a:gd name="connsiteX9" fmla="*/ 6290774 w 7677964"/>
              <a:gd name="connsiteY9" fmla="*/ 45239 h 3556484"/>
              <a:gd name="connsiteX10" fmla="*/ 7464254 w 7677964"/>
              <a:gd name="connsiteY10" fmla="*/ 487199 h 3556484"/>
              <a:gd name="connsiteX11" fmla="*/ 7555694 w 7677964"/>
              <a:gd name="connsiteY11" fmla="*/ 1096799 h 3556484"/>
              <a:gd name="connsiteX12" fmla="*/ 7479494 w 7677964"/>
              <a:gd name="connsiteY12" fmla="*/ 2163599 h 3556484"/>
              <a:gd name="connsiteX13" fmla="*/ 7525214 w 7677964"/>
              <a:gd name="connsiteY13" fmla="*/ 3017039 h 3556484"/>
              <a:gd name="connsiteX14" fmla="*/ 5254454 w 7677964"/>
              <a:gd name="connsiteY14" fmla="*/ 3550439 h 3556484"/>
              <a:gd name="connsiteX15" fmla="*/ 4080974 w 7677964"/>
              <a:gd name="connsiteY15" fmla="*/ 3291359 h 3556484"/>
              <a:gd name="connsiteX16" fmla="*/ 1916894 w 7677964"/>
              <a:gd name="connsiteY16" fmla="*/ 3077999 h 3556484"/>
              <a:gd name="connsiteX17" fmla="*/ 636734 w 7677964"/>
              <a:gd name="connsiteY17" fmla="*/ 3352319 h 3556484"/>
              <a:gd name="connsiteX18" fmla="*/ 11894 w 7677964"/>
              <a:gd name="connsiteY18" fmla="*/ 3108479 h 3556484"/>
              <a:gd name="connsiteX19" fmla="*/ 225254 w 7677964"/>
              <a:gd name="connsiteY19" fmla="*/ 1493039 h 3556484"/>
              <a:gd name="connsiteX20" fmla="*/ 194774 w 7677964"/>
              <a:gd name="connsiteY20" fmla="*/ 1553999 h 3556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677964" h="3556484">
                <a:moveTo>
                  <a:pt x="194774" y="1553999"/>
                </a:moveTo>
                <a:cubicBezTo>
                  <a:pt x="192234" y="1551459"/>
                  <a:pt x="151594" y="1670839"/>
                  <a:pt x="210014" y="1477799"/>
                </a:cubicBezTo>
                <a:cubicBezTo>
                  <a:pt x="268434" y="1284759"/>
                  <a:pt x="392894" y="614199"/>
                  <a:pt x="545294" y="395759"/>
                </a:cubicBezTo>
                <a:cubicBezTo>
                  <a:pt x="697694" y="177319"/>
                  <a:pt x="911054" y="179859"/>
                  <a:pt x="1124414" y="167159"/>
                </a:cubicBezTo>
                <a:cubicBezTo>
                  <a:pt x="1337774" y="154459"/>
                  <a:pt x="1556214" y="281459"/>
                  <a:pt x="1825454" y="319559"/>
                </a:cubicBezTo>
                <a:cubicBezTo>
                  <a:pt x="2094694" y="357659"/>
                  <a:pt x="2470614" y="393219"/>
                  <a:pt x="2739854" y="395759"/>
                </a:cubicBezTo>
                <a:cubicBezTo>
                  <a:pt x="3009094" y="398299"/>
                  <a:pt x="3204674" y="370359"/>
                  <a:pt x="3440894" y="334799"/>
                </a:cubicBezTo>
                <a:cubicBezTo>
                  <a:pt x="3677114" y="299239"/>
                  <a:pt x="3801574" y="233199"/>
                  <a:pt x="4157174" y="182399"/>
                </a:cubicBezTo>
                <a:cubicBezTo>
                  <a:pt x="4512774" y="131599"/>
                  <a:pt x="5218894" y="52859"/>
                  <a:pt x="5574494" y="29999"/>
                </a:cubicBezTo>
                <a:cubicBezTo>
                  <a:pt x="5930094" y="7139"/>
                  <a:pt x="5975814" y="-30961"/>
                  <a:pt x="6290774" y="45239"/>
                </a:cubicBezTo>
                <a:cubicBezTo>
                  <a:pt x="6605734" y="121439"/>
                  <a:pt x="7253434" y="311939"/>
                  <a:pt x="7464254" y="487199"/>
                </a:cubicBezTo>
                <a:cubicBezTo>
                  <a:pt x="7675074" y="662459"/>
                  <a:pt x="7553154" y="817399"/>
                  <a:pt x="7555694" y="1096799"/>
                </a:cubicBezTo>
                <a:cubicBezTo>
                  <a:pt x="7558234" y="1376199"/>
                  <a:pt x="7484574" y="1843559"/>
                  <a:pt x="7479494" y="2163599"/>
                </a:cubicBezTo>
                <a:cubicBezTo>
                  <a:pt x="7474414" y="2483639"/>
                  <a:pt x="7896054" y="2785899"/>
                  <a:pt x="7525214" y="3017039"/>
                </a:cubicBezTo>
                <a:cubicBezTo>
                  <a:pt x="7154374" y="3248179"/>
                  <a:pt x="5828494" y="3504719"/>
                  <a:pt x="5254454" y="3550439"/>
                </a:cubicBezTo>
                <a:cubicBezTo>
                  <a:pt x="4680414" y="3596159"/>
                  <a:pt x="4637234" y="3370099"/>
                  <a:pt x="4080974" y="3291359"/>
                </a:cubicBezTo>
                <a:cubicBezTo>
                  <a:pt x="3524714" y="3212619"/>
                  <a:pt x="2490934" y="3067839"/>
                  <a:pt x="1916894" y="3077999"/>
                </a:cubicBezTo>
                <a:cubicBezTo>
                  <a:pt x="1342854" y="3088159"/>
                  <a:pt x="954234" y="3347239"/>
                  <a:pt x="636734" y="3352319"/>
                </a:cubicBezTo>
                <a:cubicBezTo>
                  <a:pt x="319234" y="3357399"/>
                  <a:pt x="80474" y="3418359"/>
                  <a:pt x="11894" y="3108479"/>
                </a:cubicBezTo>
                <a:cubicBezTo>
                  <a:pt x="-56686" y="2798599"/>
                  <a:pt x="192234" y="1744499"/>
                  <a:pt x="225254" y="1493039"/>
                </a:cubicBezTo>
                <a:cubicBezTo>
                  <a:pt x="258274" y="1241579"/>
                  <a:pt x="197314" y="1556539"/>
                  <a:pt x="194774" y="1553999"/>
                </a:cubicBezTo>
                <a:close/>
              </a:path>
            </a:pathLst>
          </a:custGeom>
          <a:solidFill>
            <a:srgbClr val="EBB3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26941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</TotalTime>
  <Words>43</Words>
  <Application>Microsoft Office PowerPoint</Application>
  <PresentationFormat>Widescreen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8" baseType="lpstr">
      <vt:lpstr>Arial Unicode MS</vt:lpstr>
      <vt:lpstr>Arial</vt:lpstr>
      <vt:lpstr>Arial Rounded MT Bold</vt:lpstr>
      <vt:lpstr>Baskerville Old Face</vt:lpstr>
      <vt:lpstr>Berlin Sans FB Demi</vt:lpstr>
      <vt:lpstr>Calibri</vt:lpstr>
      <vt:lpstr>Calibri Light</vt:lpstr>
      <vt:lpstr>CommercialScript BT</vt:lpstr>
      <vt:lpstr>Copperplate Gothic Bold</vt:lpstr>
      <vt:lpstr>Forte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Tahmid Noor</dc:creator>
  <cp:lastModifiedBy>Tahmid Noor</cp:lastModifiedBy>
  <cp:revision>235</cp:revision>
  <dcterms:created xsi:type="dcterms:W3CDTF">2024-02-09T06:15:18Z</dcterms:created>
  <dcterms:modified xsi:type="dcterms:W3CDTF">2024-03-06T19:00:50Z</dcterms:modified>
</cp:coreProperties>
</file>

<file path=docProps/thumbnail.jpeg>
</file>